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62" r:id="rId5"/>
    <p:sldId id="263" r:id="rId6"/>
    <p:sldId id="264" r:id="rId7"/>
    <p:sldId id="265" r:id="rId8"/>
    <p:sldId id="257" r:id="rId9"/>
    <p:sldId id="260" r:id="rId10"/>
    <p:sldId id="266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96"/>
  </p:normalViewPr>
  <p:slideViewPr>
    <p:cSldViewPr snapToGrid="0" snapToObjects="1">
      <p:cViewPr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C9418-4CE2-4A4E-8930-7460BD762C19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32193-80C6-8B46-89F9-58A5808F84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6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116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805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31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8008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194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63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37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60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975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41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1301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A95C9-61FA-8D4C-A881-52C993C41561}" type="datetimeFigureOut">
              <a:rPr kumimoji="1" lang="ja-JP" altLang="en-US" smtClean="0"/>
              <a:t>2017/11/8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674BC-ED2C-BF43-B387-656142F0772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62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CNN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1445174"/>
            <a:ext cx="9060738" cy="53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07" y="1916067"/>
            <a:ext cx="9893300" cy="2451100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より深い</a:t>
            </a:r>
            <a:r>
              <a:rPr kumimoji="1" lang="en-US" altLang="ja-JP" dirty="0" smtClean="0"/>
              <a:t>CNN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21479" y="4592546"/>
            <a:ext cx="1050221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畳み込み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221611" y="4592546"/>
            <a:ext cx="1149991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畳み込み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01160" y="4592546"/>
            <a:ext cx="1228004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プーリング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871813" y="4592546"/>
            <a:ext cx="1089929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プーリング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フリーフォーム 17"/>
          <p:cNvSpPr/>
          <p:nvPr/>
        </p:nvSpPr>
        <p:spPr>
          <a:xfrm>
            <a:off x="4049484" y="1916067"/>
            <a:ext cx="788272" cy="1767660"/>
          </a:xfrm>
          <a:custGeom>
            <a:avLst/>
            <a:gdLst>
              <a:gd name="connsiteX0" fmla="*/ 0 w 400050"/>
              <a:gd name="connsiteY0" fmla="*/ 0 h 2014538"/>
              <a:gd name="connsiteX1" fmla="*/ 400050 w 400050"/>
              <a:gd name="connsiteY1" fmla="*/ 528638 h 2014538"/>
              <a:gd name="connsiteX2" fmla="*/ 385762 w 400050"/>
              <a:gd name="connsiteY2" fmla="*/ 1228725 h 2014538"/>
              <a:gd name="connsiteX3" fmla="*/ 14287 w 400050"/>
              <a:gd name="connsiteY3" fmla="*/ 2014538 h 2014538"/>
              <a:gd name="connsiteX4" fmla="*/ 0 w 400050"/>
              <a:gd name="connsiteY4" fmla="*/ 0 h 2014538"/>
              <a:gd name="connsiteX0" fmla="*/ 89458 w 489508"/>
              <a:gd name="connsiteY0" fmla="*/ 562709 h 2577247"/>
              <a:gd name="connsiteX1" fmla="*/ 6429 w 489508"/>
              <a:gd name="connsiteY1" fmla="*/ 2273 h 2577247"/>
              <a:gd name="connsiteX2" fmla="*/ 489508 w 489508"/>
              <a:gd name="connsiteY2" fmla="*/ 1091347 h 2577247"/>
              <a:gd name="connsiteX3" fmla="*/ 475220 w 489508"/>
              <a:gd name="connsiteY3" fmla="*/ 1791434 h 2577247"/>
              <a:gd name="connsiteX4" fmla="*/ 103745 w 489508"/>
              <a:gd name="connsiteY4" fmla="*/ 2577247 h 2577247"/>
              <a:gd name="connsiteX5" fmla="*/ 89458 w 489508"/>
              <a:gd name="connsiteY5" fmla="*/ 562709 h 2577247"/>
              <a:gd name="connsiteX0" fmla="*/ 114974 w 515024"/>
              <a:gd name="connsiteY0" fmla="*/ 560436 h 2574974"/>
              <a:gd name="connsiteX1" fmla="*/ 31945 w 515024"/>
              <a:gd name="connsiteY1" fmla="*/ 0 h 2574974"/>
              <a:gd name="connsiteX2" fmla="*/ 515024 w 515024"/>
              <a:gd name="connsiteY2" fmla="*/ 1089074 h 2574974"/>
              <a:gd name="connsiteX3" fmla="*/ 500736 w 515024"/>
              <a:gd name="connsiteY3" fmla="*/ 1789161 h 2574974"/>
              <a:gd name="connsiteX4" fmla="*/ 129261 w 515024"/>
              <a:gd name="connsiteY4" fmla="*/ 2574974 h 2574974"/>
              <a:gd name="connsiteX5" fmla="*/ 114974 w 515024"/>
              <a:gd name="connsiteY5" fmla="*/ 560436 h 2574974"/>
              <a:gd name="connsiteX0" fmla="*/ 184245 w 584295"/>
              <a:gd name="connsiteY0" fmla="*/ 348379 h 2362917"/>
              <a:gd name="connsiteX1" fmla="*/ 25735 w 584295"/>
              <a:gd name="connsiteY1" fmla="*/ 0 h 2362917"/>
              <a:gd name="connsiteX2" fmla="*/ 584295 w 584295"/>
              <a:gd name="connsiteY2" fmla="*/ 877017 h 2362917"/>
              <a:gd name="connsiteX3" fmla="*/ 570007 w 584295"/>
              <a:gd name="connsiteY3" fmla="*/ 1577104 h 2362917"/>
              <a:gd name="connsiteX4" fmla="*/ 198532 w 584295"/>
              <a:gd name="connsiteY4" fmla="*/ 2362917 h 2362917"/>
              <a:gd name="connsiteX5" fmla="*/ 184245 w 584295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44272 w 558560"/>
              <a:gd name="connsiteY3" fmla="*/ 1577104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51820 w 558560"/>
              <a:gd name="connsiteY3" fmla="*/ 1774013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58510 w 558560"/>
              <a:gd name="connsiteY6" fmla="*/ 348379 h 2362917"/>
              <a:gd name="connsiteX0" fmla="*/ 158510 w 552275"/>
              <a:gd name="connsiteY0" fmla="*/ 348379 h 2362917"/>
              <a:gd name="connsiteX1" fmla="*/ 0 w 552275"/>
              <a:gd name="connsiteY1" fmla="*/ 0 h 2362917"/>
              <a:gd name="connsiteX2" fmla="*/ 392501 w 552275"/>
              <a:gd name="connsiteY2" fmla="*/ 560435 h 2362917"/>
              <a:gd name="connsiteX3" fmla="*/ 549408 w 552275"/>
              <a:gd name="connsiteY3" fmla="*/ 667475 h 2362917"/>
              <a:gd name="connsiteX4" fmla="*/ 551820 w 552275"/>
              <a:gd name="connsiteY4" fmla="*/ 1774013 h 2362917"/>
              <a:gd name="connsiteX5" fmla="*/ 172797 w 552275"/>
              <a:gd name="connsiteY5" fmla="*/ 2362917 h 2362917"/>
              <a:gd name="connsiteX6" fmla="*/ 158510 w 552275"/>
              <a:gd name="connsiteY6" fmla="*/ 348379 h 2362917"/>
              <a:gd name="connsiteX0" fmla="*/ 158510 w 552275"/>
              <a:gd name="connsiteY0" fmla="*/ 348379 h 2362917"/>
              <a:gd name="connsiteX1" fmla="*/ 0 w 552275"/>
              <a:gd name="connsiteY1" fmla="*/ 0 h 2362917"/>
              <a:gd name="connsiteX2" fmla="*/ 401653 w 552275"/>
              <a:gd name="connsiteY2" fmla="*/ 560435 h 2362917"/>
              <a:gd name="connsiteX3" fmla="*/ 549408 w 552275"/>
              <a:gd name="connsiteY3" fmla="*/ 667475 h 2362917"/>
              <a:gd name="connsiteX4" fmla="*/ 551820 w 552275"/>
              <a:gd name="connsiteY4" fmla="*/ 1774013 h 2362917"/>
              <a:gd name="connsiteX5" fmla="*/ 172797 w 552275"/>
              <a:gd name="connsiteY5" fmla="*/ 2362917 h 2362917"/>
              <a:gd name="connsiteX6" fmla="*/ 158510 w 552275"/>
              <a:gd name="connsiteY6" fmla="*/ 348379 h 2362917"/>
              <a:gd name="connsiteX0" fmla="*/ 158510 w 552275"/>
              <a:gd name="connsiteY0" fmla="*/ 348379 h 2362917"/>
              <a:gd name="connsiteX1" fmla="*/ 0 w 552275"/>
              <a:gd name="connsiteY1" fmla="*/ 0 h 2362917"/>
              <a:gd name="connsiteX2" fmla="*/ 401653 w 552275"/>
              <a:gd name="connsiteY2" fmla="*/ 560435 h 2362917"/>
              <a:gd name="connsiteX3" fmla="*/ 549408 w 552275"/>
              <a:gd name="connsiteY3" fmla="*/ 667475 h 2362917"/>
              <a:gd name="connsiteX4" fmla="*/ 551820 w 552275"/>
              <a:gd name="connsiteY4" fmla="*/ 2070864 h 2362917"/>
              <a:gd name="connsiteX5" fmla="*/ 172797 w 552275"/>
              <a:gd name="connsiteY5" fmla="*/ 2362917 h 2362917"/>
              <a:gd name="connsiteX6" fmla="*/ 158510 w 552275"/>
              <a:gd name="connsiteY6" fmla="*/ 348379 h 2362917"/>
              <a:gd name="connsiteX0" fmla="*/ 158510 w 552275"/>
              <a:gd name="connsiteY0" fmla="*/ 348379 h 2362917"/>
              <a:gd name="connsiteX1" fmla="*/ 0 w 552275"/>
              <a:gd name="connsiteY1" fmla="*/ 0 h 2362917"/>
              <a:gd name="connsiteX2" fmla="*/ 401653 w 552275"/>
              <a:gd name="connsiteY2" fmla="*/ 560435 h 2362917"/>
              <a:gd name="connsiteX3" fmla="*/ 549408 w 552275"/>
              <a:gd name="connsiteY3" fmla="*/ 667475 h 2362917"/>
              <a:gd name="connsiteX4" fmla="*/ 551820 w 552275"/>
              <a:gd name="connsiteY4" fmla="*/ 2070864 h 2362917"/>
              <a:gd name="connsiteX5" fmla="*/ 172797 w 552275"/>
              <a:gd name="connsiteY5" fmla="*/ 2362917 h 2362917"/>
              <a:gd name="connsiteX6" fmla="*/ 158510 w 552275"/>
              <a:gd name="connsiteY6" fmla="*/ 348379 h 236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275" h="2362917">
                <a:moveTo>
                  <a:pt x="158510" y="348379"/>
                </a:moveTo>
                <a:cubicBezTo>
                  <a:pt x="198767" y="393820"/>
                  <a:pt x="148446" y="424113"/>
                  <a:pt x="0" y="0"/>
                </a:cubicBezTo>
                <a:cubicBezTo>
                  <a:pt x="135866" y="217105"/>
                  <a:pt x="265787" y="343330"/>
                  <a:pt x="401653" y="560435"/>
                </a:cubicBezTo>
                <a:lnTo>
                  <a:pt x="549408" y="667475"/>
                </a:lnTo>
                <a:cubicBezTo>
                  <a:pt x="547161" y="966474"/>
                  <a:pt x="554067" y="1771865"/>
                  <a:pt x="551820" y="2070864"/>
                </a:cubicBezTo>
                <a:cubicBezTo>
                  <a:pt x="333959" y="2045983"/>
                  <a:pt x="299138" y="2265566"/>
                  <a:pt x="172797" y="2362917"/>
                </a:cubicBezTo>
                <a:lnTo>
                  <a:pt x="158510" y="348379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6236664" y="2329341"/>
            <a:ext cx="583313" cy="1103090"/>
          </a:xfrm>
          <a:custGeom>
            <a:avLst/>
            <a:gdLst>
              <a:gd name="connsiteX0" fmla="*/ 0 w 400050"/>
              <a:gd name="connsiteY0" fmla="*/ 0 h 2014538"/>
              <a:gd name="connsiteX1" fmla="*/ 400050 w 400050"/>
              <a:gd name="connsiteY1" fmla="*/ 528638 h 2014538"/>
              <a:gd name="connsiteX2" fmla="*/ 385762 w 400050"/>
              <a:gd name="connsiteY2" fmla="*/ 1228725 h 2014538"/>
              <a:gd name="connsiteX3" fmla="*/ 14287 w 400050"/>
              <a:gd name="connsiteY3" fmla="*/ 2014538 h 2014538"/>
              <a:gd name="connsiteX4" fmla="*/ 0 w 400050"/>
              <a:gd name="connsiteY4" fmla="*/ 0 h 2014538"/>
              <a:gd name="connsiteX0" fmla="*/ 89458 w 489508"/>
              <a:gd name="connsiteY0" fmla="*/ 562709 h 2577247"/>
              <a:gd name="connsiteX1" fmla="*/ 6429 w 489508"/>
              <a:gd name="connsiteY1" fmla="*/ 2273 h 2577247"/>
              <a:gd name="connsiteX2" fmla="*/ 489508 w 489508"/>
              <a:gd name="connsiteY2" fmla="*/ 1091347 h 2577247"/>
              <a:gd name="connsiteX3" fmla="*/ 475220 w 489508"/>
              <a:gd name="connsiteY3" fmla="*/ 1791434 h 2577247"/>
              <a:gd name="connsiteX4" fmla="*/ 103745 w 489508"/>
              <a:gd name="connsiteY4" fmla="*/ 2577247 h 2577247"/>
              <a:gd name="connsiteX5" fmla="*/ 89458 w 489508"/>
              <a:gd name="connsiteY5" fmla="*/ 562709 h 2577247"/>
              <a:gd name="connsiteX0" fmla="*/ 114974 w 515024"/>
              <a:gd name="connsiteY0" fmla="*/ 560436 h 2574974"/>
              <a:gd name="connsiteX1" fmla="*/ 31945 w 515024"/>
              <a:gd name="connsiteY1" fmla="*/ 0 h 2574974"/>
              <a:gd name="connsiteX2" fmla="*/ 515024 w 515024"/>
              <a:gd name="connsiteY2" fmla="*/ 1089074 h 2574974"/>
              <a:gd name="connsiteX3" fmla="*/ 500736 w 515024"/>
              <a:gd name="connsiteY3" fmla="*/ 1789161 h 2574974"/>
              <a:gd name="connsiteX4" fmla="*/ 129261 w 515024"/>
              <a:gd name="connsiteY4" fmla="*/ 2574974 h 2574974"/>
              <a:gd name="connsiteX5" fmla="*/ 114974 w 515024"/>
              <a:gd name="connsiteY5" fmla="*/ 560436 h 2574974"/>
              <a:gd name="connsiteX0" fmla="*/ 184245 w 584295"/>
              <a:gd name="connsiteY0" fmla="*/ 348379 h 2362917"/>
              <a:gd name="connsiteX1" fmla="*/ 25735 w 584295"/>
              <a:gd name="connsiteY1" fmla="*/ 0 h 2362917"/>
              <a:gd name="connsiteX2" fmla="*/ 584295 w 584295"/>
              <a:gd name="connsiteY2" fmla="*/ 877017 h 2362917"/>
              <a:gd name="connsiteX3" fmla="*/ 570007 w 584295"/>
              <a:gd name="connsiteY3" fmla="*/ 1577104 h 2362917"/>
              <a:gd name="connsiteX4" fmla="*/ 198532 w 584295"/>
              <a:gd name="connsiteY4" fmla="*/ 2362917 h 2362917"/>
              <a:gd name="connsiteX5" fmla="*/ 184245 w 584295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44272 w 558560"/>
              <a:gd name="connsiteY3" fmla="*/ 1577104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51820 w 558560"/>
              <a:gd name="connsiteY3" fmla="*/ 1774013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58510 w 558560"/>
              <a:gd name="connsiteY6" fmla="*/ 348379 h 2362917"/>
              <a:gd name="connsiteX0" fmla="*/ 196104 w 558560"/>
              <a:gd name="connsiteY0" fmla="*/ 767634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96104 w 558560"/>
              <a:gd name="connsiteY6" fmla="*/ 767634 h 2362917"/>
              <a:gd name="connsiteX0" fmla="*/ 196104 w 558560"/>
              <a:gd name="connsiteY0" fmla="*/ 767634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96104 w 558560"/>
              <a:gd name="connsiteY6" fmla="*/ 767634 h 2362917"/>
              <a:gd name="connsiteX0" fmla="*/ 196104 w 558560"/>
              <a:gd name="connsiteY0" fmla="*/ 767634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96104 w 558560"/>
              <a:gd name="connsiteY6" fmla="*/ 767634 h 2362917"/>
              <a:gd name="connsiteX0" fmla="*/ 196104 w 558560"/>
              <a:gd name="connsiteY0" fmla="*/ 767634 h 2377628"/>
              <a:gd name="connsiteX1" fmla="*/ 0 w 558560"/>
              <a:gd name="connsiteY1" fmla="*/ 0 h 2377628"/>
              <a:gd name="connsiteX2" fmla="*/ 392501 w 558560"/>
              <a:gd name="connsiteY2" fmla="*/ 560435 h 2377628"/>
              <a:gd name="connsiteX3" fmla="*/ 558560 w 558560"/>
              <a:gd name="connsiteY3" fmla="*/ 877017 h 2377628"/>
              <a:gd name="connsiteX4" fmla="*/ 551820 w 558560"/>
              <a:gd name="connsiteY4" fmla="*/ 1774013 h 2377628"/>
              <a:gd name="connsiteX5" fmla="*/ 197233 w 558560"/>
              <a:gd name="connsiteY5" fmla="*/ 2377628 h 2377628"/>
              <a:gd name="connsiteX6" fmla="*/ 196104 w 558560"/>
              <a:gd name="connsiteY6" fmla="*/ 767634 h 2377628"/>
              <a:gd name="connsiteX0" fmla="*/ 196104 w 558560"/>
              <a:gd name="connsiteY0" fmla="*/ 767634 h 2377628"/>
              <a:gd name="connsiteX1" fmla="*/ 0 w 558560"/>
              <a:gd name="connsiteY1" fmla="*/ 0 h 2377628"/>
              <a:gd name="connsiteX2" fmla="*/ 392501 w 558560"/>
              <a:gd name="connsiteY2" fmla="*/ 560435 h 2377628"/>
              <a:gd name="connsiteX3" fmla="*/ 558560 w 558560"/>
              <a:gd name="connsiteY3" fmla="*/ 877017 h 2377628"/>
              <a:gd name="connsiteX4" fmla="*/ 536782 w 558560"/>
              <a:gd name="connsiteY4" fmla="*/ 1913766 h 2377628"/>
              <a:gd name="connsiteX5" fmla="*/ 197233 w 558560"/>
              <a:gd name="connsiteY5" fmla="*/ 2377628 h 2377628"/>
              <a:gd name="connsiteX6" fmla="*/ 196104 w 558560"/>
              <a:gd name="connsiteY6" fmla="*/ 767634 h 2377628"/>
              <a:gd name="connsiteX0" fmla="*/ 196104 w 537883"/>
              <a:gd name="connsiteY0" fmla="*/ 767634 h 2377628"/>
              <a:gd name="connsiteX1" fmla="*/ 0 w 537883"/>
              <a:gd name="connsiteY1" fmla="*/ 0 h 2377628"/>
              <a:gd name="connsiteX2" fmla="*/ 392501 w 537883"/>
              <a:gd name="connsiteY2" fmla="*/ 560435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196104 w 537883"/>
              <a:gd name="connsiteY6" fmla="*/ 767634 h 2377628"/>
              <a:gd name="connsiteX0" fmla="*/ 196104 w 537883"/>
              <a:gd name="connsiteY0" fmla="*/ 767634 h 2377628"/>
              <a:gd name="connsiteX1" fmla="*/ 0 w 537883"/>
              <a:gd name="connsiteY1" fmla="*/ 0 h 2377628"/>
              <a:gd name="connsiteX2" fmla="*/ 384982 w 537883"/>
              <a:gd name="connsiteY2" fmla="*/ 280931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196104 w 537883"/>
              <a:gd name="connsiteY6" fmla="*/ 767634 h 2377628"/>
              <a:gd name="connsiteX0" fmla="*/ 196104 w 537883"/>
              <a:gd name="connsiteY0" fmla="*/ 767634 h 2377628"/>
              <a:gd name="connsiteX1" fmla="*/ 0 w 537883"/>
              <a:gd name="connsiteY1" fmla="*/ 0 h 2377628"/>
              <a:gd name="connsiteX2" fmla="*/ 384982 w 537883"/>
              <a:gd name="connsiteY2" fmla="*/ 280931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196104 w 537883"/>
              <a:gd name="connsiteY6" fmla="*/ 767634 h 2377628"/>
              <a:gd name="connsiteX0" fmla="*/ 74644 w 537883"/>
              <a:gd name="connsiteY0" fmla="*/ 529992 h 2377628"/>
              <a:gd name="connsiteX1" fmla="*/ 0 w 537883"/>
              <a:gd name="connsiteY1" fmla="*/ 0 h 2377628"/>
              <a:gd name="connsiteX2" fmla="*/ 384982 w 537883"/>
              <a:gd name="connsiteY2" fmla="*/ 280931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74644 w 537883"/>
              <a:gd name="connsiteY6" fmla="*/ 529992 h 2377628"/>
              <a:gd name="connsiteX0" fmla="*/ 63602 w 526841"/>
              <a:gd name="connsiteY0" fmla="*/ 313956 h 2161592"/>
              <a:gd name="connsiteX1" fmla="*/ 0 w 526841"/>
              <a:gd name="connsiteY1" fmla="*/ 0 h 2161592"/>
              <a:gd name="connsiteX2" fmla="*/ 373940 w 526841"/>
              <a:gd name="connsiteY2" fmla="*/ 64895 h 2161592"/>
              <a:gd name="connsiteX3" fmla="*/ 526841 w 526841"/>
              <a:gd name="connsiteY3" fmla="*/ 638914 h 2161592"/>
              <a:gd name="connsiteX4" fmla="*/ 525740 w 526841"/>
              <a:gd name="connsiteY4" fmla="*/ 1697730 h 2161592"/>
              <a:gd name="connsiteX5" fmla="*/ 186191 w 526841"/>
              <a:gd name="connsiteY5" fmla="*/ 2161592 h 2161592"/>
              <a:gd name="connsiteX6" fmla="*/ 63602 w 526841"/>
              <a:gd name="connsiteY6" fmla="*/ 313956 h 2161592"/>
              <a:gd name="connsiteX0" fmla="*/ 63602 w 526841"/>
              <a:gd name="connsiteY0" fmla="*/ 313956 h 2161592"/>
              <a:gd name="connsiteX1" fmla="*/ 0 w 526841"/>
              <a:gd name="connsiteY1" fmla="*/ 0 h 2161592"/>
              <a:gd name="connsiteX2" fmla="*/ 373940 w 526841"/>
              <a:gd name="connsiteY2" fmla="*/ 64895 h 2161592"/>
              <a:gd name="connsiteX3" fmla="*/ 526841 w 526841"/>
              <a:gd name="connsiteY3" fmla="*/ 638914 h 2161592"/>
              <a:gd name="connsiteX4" fmla="*/ 525740 w 526841"/>
              <a:gd name="connsiteY4" fmla="*/ 1697730 h 2161592"/>
              <a:gd name="connsiteX5" fmla="*/ 186191 w 526841"/>
              <a:gd name="connsiteY5" fmla="*/ 2161592 h 2161592"/>
              <a:gd name="connsiteX6" fmla="*/ 63602 w 526841"/>
              <a:gd name="connsiteY6" fmla="*/ 313956 h 2161592"/>
              <a:gd name="connsiteX0" fmla="*/ 63602 w 526841"/>
              <a:gd name="connsiteY0" fmla="*/ 313956 h 2161592"/>
              <a:gd name="connsiteX1" fmla="*/ 0 w 526841"/>
              <a:gd name="connsiteY1" fmla="*/ 0 h 2161592"/>
              <a:gd name="connsiteX2" fmla="*/ 373940 w 526841"/>
              <a:gd name="connsiteY2" fmla="*/ 64895 h 2161592"/>
              <a:gd name="connsiteX3" fmla="*/ 526841 w 526841"/>
              <a:gd name="connsiteY3" fmla="*/ 638914 h 2161592"/>
              <a:gd name="connsiteX4" fmla="*/ 525740 w 526841"/>
              <a:gd name="connsiteY4" fmla="*/ 1697730 h 2161592"/>
              <a:gd name="connsiteX5" fmla="*/ 186191 w 526841"/>
              <a:gd name="connsiteY5" fmla="*/ 2161592 h 2161592"/>
              <a:gd name="connsiteX6" fmla="*/ 63602 w 526841"/>
              <a:gd name="connsiteY6" fmla="*/ 313956 h 2161592"/>
              <a:gd name="connsiteX0" fmla="*/ 63602 w 526841"/>
              <a:gd name="connsiteY0" fmla="*/ 313956 h 2161592"/>
              <a:gd name="connsiteX1" fmla="*/ 0 w 526841"/>
              <a:gd name="connsiteY1" fmla="*/ 0 h 2161592"/>
              <a:gd name="connsiteX2" fmla="*/ 373940 w 526841"/>
              <a:gd name="connsiteY2" fmla="*/ 64895 h 2161592"/>
              <a:gd name="connsiteX3" fmla="*/ 526841 w 526841"/>
              <a:gd name="connsiteY3" fmla="*/ 638914 h 2161592"/>
              <a:gd name="connsiteX4" fmla="*/ 525740 w 526841"/>
              <a:gd name="connsiteY4" fmla="*/ 1697730 h 2161592"/>
              <a:gd name="connsiteX5" fmla="*/ 186191 w 526841"/>
              <a:gd name="connsiteY5" fmla="*/ 2161592 h 2161592"/>
              <a:gd name="connsiteX6" fmla="*/ 63602 w 526841"/>
              <a:gd name="connsiteY6" fmla="*/ 313956 h 2161592"/>
              <a:gd name="connsiteX0" fmla="*/ 63602 w 526841"/>
              <a:gd name="connsiteY0" fmla="*/ 313956 h 2280412"/>
              <a:gd name="connsiteX1" fmla="*/ 0 w 526841"/>
              <a:gd name="connsiteY1" fmla="*/ 0 h 2280412"/>
              <a:gd name="connsiteX2" fmla="*/ 373940 w 526841"/>
              <a:gd name="connsiteY2" fmla="*/ 64895 h 2280412"/>
              <a:gd name="connsiteX3" fmla="*/ 526841 w 526841"/>
              <a:gd name="connsiteY3" fmla="*/ 638914 h 2280412"/>
              <a:gd name="connsiteX4" fmla="*/ 525740 w 526841"/>
              <a:gd name="connsiteY4" fmla="*/ 1697730 h 2280412"/>
              <a:gd name="connsiteX5" fmla="*/ 78533 w 526841"/>
              <a:gd name="connsiteY5" fmla="*/ 2280412 h 2280412"/>
              <a:gd name="connsiteX6" fmla="*/ 63602 w 526841"/>
              <a:gd name="connsiteY6" fmla="*/ 313956 h 2280412"/>
              <a:gd name="connsiteX0" fmla="*/ 63602 w 526841"/>
              <a:gd name="connsiteY0" fmla="*/ 313956 h 2280412"/>
              <a:gd name="connsiteX1" fmla="*/ 0 w 526841"/>
              <a:gd name="connsiteY1" fmla="*/ 0 h 2280412"/>
              <a:gd name="connsiteX2" fmla="*/ 373940 w 526841"/>
              <a:gd name="connsiteY2" fmla="*/ 64895 h 2280412"/>
              <a:gd name="connsiteX3" fmla="*/ 526841 w 526841"/>
              <a:gd name="connsiteY3" fmla="*/ 638914 h 2280412"/>
              <a:gd name="connsiteX4" fmla="*/ 299383 w 526841"/>
              <a:gd name="connsiteY4" fmla="*/ 1611316 h 2280412"/>
              <a:gd name="connsiteX5" fmla="*/ 78533 w 526841"/>
              <a:gd name="connsiteY5" fmla="*/ 2280412 h 2280412"/>
              <a:gd name="connsiteX6" fmla="*/ 63602 w 526841"/>
              <a:gd name="connsiteY6" fmla="*/ 313956 h 2280412"/>
              <a:gd name="connsiteX0" fmla="*/ 63602 w 373940"/>
              <a:gd name="connsiteY0" fmla="*/ 313956 h 2280412"/>
              <a:gd name="connsiteX1" fmla="*/ 0 w 373940"/>
              <a:gd name="connsiteY1" fmla="*/ 0 h 2280412"/>
              <a:gd name="connsiteX2" fmla="*/ 373940 w 373940"/>
              <a:gd name="connsiteY2" fmla="*/ 64895 h 2280412"/>
              <a:gd name="connsiteX3" fmla="*/ 306004 w 373940"/>
              <a:gd name="connsiteY3" fmla="*/ 822546 h 2280412"/>
              <a:gd name="connsiteX4" fmla="*/ 299383 w 373940"/>
              <a:gd name="connsiteY4" fmla="*/ 1611316 h 2280412"/>
              <a:gd name="connsiteX5" fmla="*/ 78533 w 373940"/>
              <a:gd name="connsiteY5" fmla="*/ 2280412 h 2280412"/>
              <a:gd name="connsiteX6" fmla="*/ 63602 w 373940"/>
              <a:gd name="connsiteY6" fmla="*/ 313956 h 2280412"/>
              <a:gd name="connsiteX0" fmla="*/ 63602 w 306004"/>
              <a:gd name="connsiteY0" fmla="*/ 313956 h 2280412"/>
              <a:gd name="connsiteX1" fmla="*/ 0 w 306004"/>
              <a:gd name="connsiteY1" fmla="*/ 0 h 2280412"/>
              <a:gd name="connsiteX2" fmla="*/ 233157 w 306004"/>
              <a:gd name="connsiteY2" fmla="*/ 464567 h 2280412"/>
              <a:gd name="connsiteX3" fmla="*/ 306004 w 306004"/>
              <a:gd name="connsiteY3" fmla="*/ 822546 h 2280412"/>
              <a:gd name="connsiteX4" fmla="*/ 299383 w 306004"/>
              <a:gd name="connsiteY4" fmla="*/ 1611316 h 2280412"/>
              <a:gd name="connsiteX5" fmla="*/ 78533 w 306004"/>
              <a:gd name="connsiteY5" fmla="*/ 2280412 h 2280412"/>
              <a:gd name="connsiteX6" fmla="*/ 63602 w 306004"/>
              <a:gd name="connsiteY6" fmla="*/ 313956 h 2280412"/>
              <a:gd name="connsiteX0" fmla="*/ 74644 w 306004"/>
              <a:gd name="connsiteY0" fmla="*/ 367966 h 2280412"/>
              <a:gd name="connsiteX1" fmla="*/ 0 w 306004"/>
              <a:gd name="connsiteY1" fmla="*/ 0 h 2280412"/>
              <a:gd name="connsiteX2" fmla="*/ 233157 w 306004"/>
              <a:gd name="connsiteY2" fmla="*/ 464567 h 2280412"/>
              <a:gd name="connsiteX3" fmla="*/ 306004 w 306004"/>
              <a:gd name="connsiteY3" fmla="*/ 822546 h 2280412"/>
              <a:gd name="connsiteX4" fmla="*/ 299383 w 306004"/>
              <a:gd name="connsiteY4" fmla="*/ 1611316 h 2280412"/>
              <a:gd name="connsiteX5" fmla="*/ 78533 w 306004"/>
              <a:gd name="connsiteY5" fmla="*/ 2280412 h 2280412"/>
              <a:gd name="connsiteX6" fmla="*/ 74644 w 306004"/>
              <a:gd name="connsiteY6" fmla="*/ 367966 h 2280412"/>
              <a:gd name="connsiteX0" fmla="*/ 74644 w 306004"/>
              <a:gd name="connsiteY0" fmla="*/ 367966 h 2280412"/>
              <a:gd name="connsiteX1" fmla="*/ 0 w 306004"/>
              <a:gd name="connsiteY1" fmla="*/ 0 h 2280412"/>
              <a:gd name="connsiteX2" fmla="*/ 233157 w 306004"/>
              <a:gd name="connsiteY2" fmla="*/ 464567 h 2280412"/>
              <a:gd name="connsiteX3" fmla="*/ 306004 w 306004"/>
              <a:gd name="connsiteY3" fmla="*/ 822546 h 2280412"/>
              <a:gd name="connsiteX4" fmla="*/ 299383 w 306004"/>
              <a:gd name="connsiteY4" fmla="*/ 1611316 h 2280412"/>
              <a:gd name="connsiteX5" fmla="*/ 78533 w 306004"/>
              <a:gd name="connsiteY5" fmla="*/ 2280412 h 2280412"/>
              <a:gd name="connsiteX6" fmla="*/ 74644 w 306004"/>
              <a:gd name="connsiteY6" fmla="*/ 367966 h 2280412"/>
              <a:gd name="connsiteX0" fmla="*/ 74644 w 306004"/>
              <a:gd name="connsiteY0" fmla="*/ 367966 h 2280412"/>
              <a:gd name="connsiteX1" fmla="*/ 0 w 306004"/>
              <a:gd name="connsiteY1" fmla="*/ 0 h 2280412"/>
              <a:gd name="connsiteX2" fmla="*/ 233157 w 306004"/>
              <a:gd name="connsiteY2" fmla="*/ 464567 h 2280412"/>
              <a:gd name="connsiteX3" fmla="*/ 306004 w 306004"/>
              <a:gd name="connsiteY3" fmla="*/ 822546 h 2280412"/>
              <a:gd name="connsiteX4" fmla="*/ 299383 w 306004"/>
              <a:gd name="connsiteY4" fmla="*/ 1611316 h 2280412"/>
              <a:gd name="connsiteX5" fmla="*/ 78533 w 306004"/>
              <a:gd name="connsiteY5" fmla="*/ 2280412 h 2280412"/>
              <a:gd name="connsiteX6" fmla="*/ 74644 w 306004"/>
              <a:gd name="connsiteY6" fmla="*/ 367966 h 2280412"/>
              <a:gd name="connsiteX0" fmla="*/ 74644 w 308166"/>
              <a:gd name="connsiteY0" fmla="*/ 367966 h 2280412"/>
              <a:gd name="connsiteX1" fmla="*/ 0 w 308166"/>
              <a:gd name="connsiteY1" fmla="*/ 0 h 2280412"/>
              <a:gd name="connsiteX2" fmla="*/ 233157 w 308166"/>
              <a:gd name="connsiteY2" fmla="*/ 464567 h 2280412"/>
              <a:gd name="connsiteX3" fmla="*/ 306004 w 308166"/>
              <a:gd name="connsiteY3" fmla="*/ 822546 h 2280412"/>
              <a:gd name="connsiteX4" fmla="*/ 307664 w 308166"/>
              <a:gd name="connsiteY4" fmla="*/ 1568107 h 2280412"/>
              <a:gd name="connsiteX5" fmla="*/ 78533 w 308166"/>
              <a:gd name="connsiteY5" fmla="*/ 2280412 h 2280412"/>
              <a:gd name="connsiteX6" fmla="*/ 74644 w 308166"/>
              <a:gd name="connsiteY6" fmla="*/ 367966 h 2280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166" h="2280412">
                <a:moveTo>
                  <a:pt x="74644" y="367966"/>
                </a:moveTo>
                <a:cubicBezTo>
                  <a:pt x="10885" y="56735"/>
                  <a:pt x="87716" y="348500"/>
                  <a:pt x="0" y="0"/>
                </a:cubicBezTo>
                <a:cubicBezTo>
                  <a:pt x="238003" y="497955"/>
                  <a:pt x="17002" y="34658"/>
                  <a:pt x="233157" y="464567"/>
                </a:cubicBezTo>
                <a:lnTo>
                  <a:pt x="306004" y="822546"/>
                </a:lnTo>
                <a:cubicBezTo>
                  <a:pt x="303757" y="1121545"/>
                  <a:pt x="309911" y="1269108"/>
                  <a:pt x="307664" y="1568107"/>
                </a:cubicBezTo>
                <a:lnTo>
                  <a:pt x="78533" y="2280412"/>
                </a:lnTo>
                <a:cubicBezTo>
                  <a:pt x="78157" y="1743747"/>
                  <a:pt x="75020" y="904631"/>
                  <a:pt x="74644" y="367966"/>
                </a:cubicBez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0004243" y="4592545"/>
            <a:ext cx="770252" cy="30777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全結合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9233991" y="4592545"/>
            <a:ext cx="770252" cy="30777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全結合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フリーフォーム 16"/>
          <p:cNvSpPr/>
          <p:nvPr/>
        </p:nvSpPr>
        <p:spPr>
          <a:xfrm>
            <a:off x="8268663" y="2616197"/>
            <a:ext cx="703492" cy="486523"/>
          </a:xfrm>
          <a:custGeom>
            <a:avLst/>
            <a:gdLst>
              <a:gd name="connsiteX0" fmla="*/ 0 w 400050"/>
              <a:gd name="connsiteY0" fmla="*/ 0 h 2014538"/>
              <a:gd name="connsiteX1" fmla="*/ 400050 w 400050"/>
              <a:gd name="connsiteY1" fmla="*/ 528638 h 2014538"/>
              <a:gd name="connsiteX2" fmla="*/ 385762 w 400050"/>
              <a:gd name="connsiteY2" fmla="*/ 1228725 h 2014538"/>
              <a:gd name="connsiteX3" fmla="*/ 14287 w 400050"/>
              <a:gd name="connsiteY3" fmla="*/ 2014538 h 2014538"/>
              <a:gd name="connsiteX4" fmla="*/ 0 w 400050"/>
              <a:gd name="connsiteY4" fmla="*/ 0 h 2014538"/>
              <a:gd name="connsiteX0" fmla="*/ 89458 w 489508"/>
              <a:gd name="connsiteY0" fmla="*/ 562709 h 2577247"/>
              <a:gd name="connsiteX1" fmla="*/ 6429 w 489508"/>
              <a:gd name="connsiteY1" fmla="*/ 2273 h 2577247"/>
              <a:gd name="connsiteX2" fmla="*/ 489508 w 489508"/>
              <a:gd name="connsiteY2" fmla="*/ 1091347 h 2577247"/>
              <a:gd name="connsiteX3" fmla="*/ 475220 w 489508"/>
              <a:gd name="connsiteY3" fmla="*/ 1791434 h 2577247"/>
              <a:gd name="connsiteX4" fmla="*/ 103745 w 489508"/>
              <a:gd name="connsiteY4" fmla="*/ 2577247 h 2577247"/>
              <a:gd name="connsiteX5" fmla="*/ 89458 w 489508"/>
              <a:gd name="connsiteY5" fmla="*/ 562709 h 2577247"/>
              <a:gd name="connsiteX0" fmla="*/ 114974 w 515024"/>
              <a:gd name="connsiteY0" fmla="*/ 560436 h 2574974"/>
              <a:gd name="connsiteX1" fmla="*/ 31945 w 515024"/>
              <a:gd name="connsiteY1" fmla="*/ 0 h 2574974"/>
              <a:gd name="connsiteX2" fmla="*/ 515024 w 515024"/>
              <a:gd name="connsiteY2" fmla="*/ 1089074 h 2574974"/>
              <a:gd name="connsiteX3" fmla="*/ 500736 w 515024"/>
              <a:gd name="connsiteY3" fmla="*/ 1789161 h 2574974"/>
              <a:gd name="connsiteX4" fmla="*/ 129261 w 515024"/>
              <a:gd name="connsiteY4" fmla="*/ 2574974 h 2574974"/>
              <a:gd name="connsiteX5" fmla="*/ 114974 w 515024"/>
              <a:gd name="connsiteY5" fmla="*/ 560436 h 2574974"/>
              <a:gd name="connsiteX0" fmla="*/ 184245 w 584295"/>
              <a:gd name="connsiteY0" fmla="*/ 348379 h 2362917"/>
              <a:gd name="connsiteX1" fmla="*/ 25735 w 584295"/>
              <a:gd name="connsiteY1" fmla="*/ 0 h 2362917"/>
              <a:gd name="connsiteX2" fmla="*/ 584295 w 584295"/>
              <a:gd name="connsiteY2" fmla="*/ 877017 h 2362917"/>
              <a:gd name="connsiteX3" fmla="*/ 570007 w 584295"/>
              <a:gd name="connsiteY3" fmla="*/ 1577104 h 2362917"/>
              <a:gd name="connsiteX4" fmla="*/ 198532 w 584295"/>
              <a:gd name="connsiteY4" fmla="*/ 2362917 h 2362917"/>
              <a:gd name="connsiteX5" fmla="*/ 184245 w 584295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44272 w 558560"/>
              <a:gd name="connsiteY3" fmla="*/ 1577104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51820 w 558560"/>
              <a:gd name="connsiteY3" fmla="*/ 1774013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58510 w 558560"/>
              <a:gd name="connsiteY6" fmla="*/ 348379 h 2362917"/>
              <a:gd name="connsiteX0" fmla="*/ 196104 w 558560"/>
              <a:gd name="connsiteY0" fmla="*/ 767634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96104 w 558560"/>
              <a:gd name="connsiteY6" fmla="*/ 767634 h 2362917"/>
              <a:gd name="connsiteX0" fmla="*/ 196104 w 558560"/>
              <a:gd name="connsiteY0" fmla="*/ 767634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96104 w 558560"/>
              <a:gd name="connsiteY6" fmla="*/ 767634 h 2362917"/>
              <a:gd name="connsiteX0" fmla="*/ 196104 w 558560"/>
              <a:gd name="connsiteY0" fmla="*/ 767634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96104 w 558560"/>
              <a:gd name="connsiteY6" fmla="*/ 767634 h 2362917"/>
              <a:gd name="connsiteX0" fmla="*/ 196104 w 558560"/>
              <a:gd name="connsiteY0" fmla="*/ 767634 h 2377628"/>
              <a:gd name="connsiteX1" fmla="*/ 0 w 558560"/>
              <a:gd name="connsiteY1" fmla="*/ 0 h 2377628"/>
              <a:gd name="connsiteX2" fmla="*/ 392501 w 558560"/>
              <a:gd name="connsiteY2" fmla="*/ 560435 h 2377628"/>
              <a:gd name="connsiteX3" fmla="*/ 558560 w 558560"/>
              <a:gd name="connsiteY3" fmla="*/ 877017 h 2377628"/>
              <a:gd name="connsiteX4" fmla="*/ 551820 w 558560"/>
              <a:gd name="connsiteY4" fmla="*/ 1774013 h 2377628"/>
              <a:gd name="connsiteX5" fmla="*/ 197233 w 558560"/>
              <a:gd name="connsiteY5" fmla="*/ 2377628 h 2377628"/>
              <a:gd name="connsiteX6" fmla="*/ 196104 w 558560"/>
              <a:gd name="connsiteY6" fmla="*/ 767634 h 2377628"/>
              <a:gd name="connsiteX0" fmla="*/ 196104 w 558560"/>
              <a:gd name="connsiteY0" fmla="*/ 767634 h 2377628"/>
              <a:gd name="connsiteX1" fmla="*/ 0 w 558560"/>
              <a:gd name="connsiteY1" fmla="*/ 0 h 2377628"/>
              <a:gd name="connsiteX2" fmla="*/ 392501 w 558560"/>
              <a:gd name="connsiteY2" fmla="*/ 560435 h 2377628"/>
              <a:gd name="connsiteX3" fmla="*/ 558560 w 558560"/>
              <a:gd name="connsiteY3" fmla="*/ 877017 h 2377628"/>
              <a:gd name="connsiteX4" fmla="*/ 536782 w 558560"/>
              <a:gd name="connsiteY4" fmla="*/ 1913766 h 2377628"/>
              <a:gd name="connsiteX5" fmla="*/ 197233 w 558560"/>
              <a:gd name="connsiteY5" fmla="*/ 2377628 h 2377628"/>
              <a:gd name="connsiteX6" fmla="*/ 196104 w 558560"/>
              <a:gd name="connsiteY6" fmla="*/ 767634 h 2377628"/>
              <a:gd name="connsiteX0" fmla="*/ 196104 w 537883"/>
              <a:gd name="connsiteY0" fmla="*/ 767634 h 2377628"/>
              <a:gd name="connsiteX1" fmla="*/ 0 w 537883"/>
              <a:gd name="connsiteY1" fmla="*/ 0 h 2377628"/>
              <a:gd name="connsiteX2" fmla="*/ 392501 w 537883"/>
              <a:gd name="connsiteY2" fmla="*/ 560435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196104 w 537883"/>
              <a:gd name="connsiteY6" fmla="*/ 767634 h 2377628"/>
              <a:gd name="connsiteX0" fmla="*/ 196104 w 537883"/>
              <a:gd name="connsiteY0" fmla="*/ 767634 h 2377628"/>
              <a:gd name="connsiteX1" fmla="*/ 0 w 537883"/>
              <a:gd name="connsiteY1" fmla="*/ 0 h 2377628"/>
              <a:gd name="connsiteX2" fmla="*/ 384982 w 537883"/>
              <a:gd name="connsiteY2" fmla="*/ 280931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196104 w 537883"/>
              <a:gd name="connsiteY6" fmla="*/ 767634 h 2377628"/>
              <a:gd name="connsiteX0" fmla="*/ 196104 w 537883"/>
              <a:gd name="connsiteY0" fmla="*/ 767634 h 2377628"/>
              <a:gd name="connsiteX1" fmla="*/ 0 w 537883"/>
              <a:gd name="connsiteY1" fmla="*/ 0 h 2377628"/>
              <a:gd name="connsiteX2" fmla="*/ 384982 w 537883"/>
              <a:gd name="connsiteY2" fmla="*/ 280931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196104 w 537883"/>
              <a:gd name="connsiteY6" fmla="*/ 767634 h 2377628"/>
              <a:gd name="connsiteX0" fmla="*/ 74644 w 537883"/>
              <a:gd name="connsiteY0" fmla="*/ 529992 h 2377628"/>
              <a:gd name="connsiteX1" fmla="*/ 0 w 537883"/>
              <a:gd name="connsiteY1" fmla="*/ 0 h 2377628"/>
              <a:gd name="connsiteX2" fmla="*/ 384982 w 537883"/>
              <a:gd name="connsiteY2" fmla="*/ 280931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74644 w 537883"/>
              <a:gd name="connsiteY6" fmla="*/ 529992 h 2377628"/>
              <a:gd name="connsiteX0" fmla="*/ 63602 w 526841"/>
              <a:gd name="connsiteY0" fmla="*/ 313956 h 2161592"/>
              <a:gd name="connsiteX1" fmla="*/ 0 w 526841"/>
              <a:gd name="connsiteY1" fmla="*/ 0 h 2161592"/>
              <a:gd name="connsiteX2" fmla="*/ 373940 w 526841"/>
              <a:gd name="connsiteY2" fmla="*/ 64895 h 2161592"/>
              <a:gd name="connsiteX3" fmla="*/ 526841 w 526841"/>
              <a:gd name="connsiteY3" fmla="*/ 638914 h 2161592"/>
              <a:gd name="connsiteX4" fmla="*/ 525740 w 526841"/>
              <a:gd name="connsiteY4" fmla="*/ 1697730 h 2161592"/>
              <a:gd name="connsiteX5" fmla="*/ 186191 w 526841"/>
              <a:gd name="connsiteY5" fmla="*/ 2161592 h 2161592"/>
              <a:gd name="connsiteX6" fmla="*/ 63602 w 526841"/>
              <a:gd name="connsiteY6" fmla="*/ 313956 h 2161592"/>
              <a:gd name="connsiteX0" fmla="*/ 63602 w 526841"/>
              <a:gd name="connsiteY0" fmla="*/ 313956 h 2161592"/>
              <a:gd name="connsiteX1" fmla="*/ 0 w 526841"/>
              <a:gd name="connsiteY1" fmla="*/ 0 h 2161592"/>
              <a:gd name="connsiteX2" fmla="*/ 373940 w 526841"/>
              <a:gd name="connsiteY2" fmla="*/ 64895 h 2161592"/>
              <a:gd name="connsiteX3" fmla="*/ 526841 w 526841"/>
              <a:gd name="connsiteY3" fmla="*/ 638914 h 2161592"/>
              <a:gd name="connsiteX4" fmla="*/ 525740 w 526841"/>
              <a:gd name="connsiteY4" fmla="*/ 1697730 h 2161592"/>
              <a:gd name="connsiteX5" fmla="*/ 186191 w 526841"/>
              <a:gd name="connsiteY5" fmla="*/ 2161592 h 2161592"/>
              <a:gd name="connsiteX6" fmla="*/ 63602 w 526841"/>
              <a:gd name="connsiteY6" fmla="*/ 313956 h 2161592"/>
              <a:gd name="connsiteX0" fmla="*/ 63602 w 526841"/>
              <a:gd name="connsiteY0" fmla="*/ 313956 h 2161592"/>
              <a:gd name="connsiteX1" fmla="*/ 0 w 526841"/>
              <a:gd name="connsiteY1" fmla="*/ 0 h 2161592"/>
              <a:gd name="connsiteX2" fmla="*/ 373940 w 526841"/>
              <a:gd name="connsiteY2" fmla="*/ 64895 h 2161592"/>
              <a:gd name="connsiteX3" fmla="*/ 526841 w 526841"/>
              <a:gd name="connsiteY3" fmla="*/ 638914 h 2161592"/>
              <a:gd name="connsiteX4" fmla="*/ 525740 w 526841"/>
              <a:gd name="connsiteY4" fmla="*/ 1697730 h 2161592"/>
              <a:gd name="connsiteX5" fmla="*/ 186191 w 526841"/>
              <a:gd name="connsiteY5" fmla="*/ 2161592 h 2161592"/>
              <a:gd name="connsiteX6" fmla="*/ 63602 w 526841"/>
              <a:gd name="connsiteY6" fmla="*/ 313956 h 2161592"/>
              <a:gd name="connsiteX0" fmla="*/ 63602 w 526841"/>
              <a:gd name="connsiteY0" fmla="*/ 313956 h 2161592"/>
              <a:gd name="connsiteX1" fmla="*/ 0 w 526841"/>
              <a:gd name="connsiteY1" fmla="*/ 0 h 2161592"/>
              <a:gd name="connsiteX2" fmla="*/ 373940 w 526841"/>
              <a:gd name="connsiteY2" fmla="*/ 64895 h 2161592"/>
              <a:gd name="connsiteX3" fmla="*/ 526841 w 526841"/>
              <a:gd name="connsiteY3" fmla="*/ 638914 h 2161592"/>
              <a:gd name="connsiteX4" fmla="*/ 525740 w 526841"/>
              <a:gd name="connsiteY4" fmla="*/ 1697730 h 2161592"/>
              <a:gd name="connsiteX5" fmla="*/ 186191 w 526841"/>
              <a:gd name="connsiteY5" fmla="*/ 2161592 h 2161592"/>
              <a:gd name="connsiteX6" fmla="*/ 63602 w 526841"/>
              <a:gd name="connsiteY6" fmla="*/ 313956 h 2161592"/>
              <a:gd name="connsiteX0" fmla="*/ 63602 w 526841"/>
              <a:gd name="connsiteY0" fmla="*/ 313956 h 2280412"/>
              <a:gd name="connsiteX1" fmla="*/ 0 w 526841"/>
              <a:gd name="connsiteY1" fmla="*/ 0 h 2280412"/>
              <a:gd name="connsiteX2" fmla="*/ 373940 w 526841"/>
              <a:gd name="connsiteY2" fmla="*/ 64895 h 2280412"/>
              <a:gd name="connsiteX3" fmla="*/ 526841 w 526841"/>
              <a:gd name="connsiteY3" fmla="*/ 638914 h 2280412"/>
              <a:gd name="connsiteX4" fmla="*/ 525740 w 526841"/>
              <a:gd name="connsiteY4" fmla="*/ 1697730 h 2280412"/>
              <a:gd name="connsiteX5" fmla="*/ 78533 w 526841"/>
              <a:gd name="connsiteY5" fmla="*/ 2280412 h 2280412"/>
              <a:gd name="connsiteX6" fmla="*/ 63602 w 526841"/>
              <a:gd name="connsiteY6" fmla="*/ 313956 h 2280412"/>
              <a:gd name="connsiteX0" fmla="*/ 63602 w 526841"/>
              <a:gd name="connsiteY0" fmla="*/ 313956 h 2280412"/>
              <a:gd name="connsiteX1" fmla="*/ 0 w 526841"/>
              <a:gd name="connsiteY1" fmla="*/ 0 h 2280412"/>
              <a:gd name="connsiteX2" fmla="*/ 373940 w 526841"/>
              <a:gd name="connsiteY2" fmla="*/ 64895 h 2280412"/>
              <a:gd name="connsiteX3" fmla="*/ 526841 w 526841"/>
              <a:gd name="connsiteY3" fmla="*/ 638914 h 2280412"/>
              <a:gd name="connsiteX4" fmla="*/ 299383 w 526841"/>
              <a:gd name="connsiteY4" fmla="*/ 1611316 h 2280412"/>
              <a:gd name="connsiteX5" fmla="*/ 78533 w 526841"/>
              <a:gd name="connsiteY5" fmla="*/ 2280412 h 2280412"/>
              <a:gd name="connsiteX6" fmla="*/ 63602 w 526841"/>
              <a:gd name="connsiteY6" fmla="*/ 313956 h 2280412"/>
              <a:gd name="connsiteX0" fmla="*/ 63602 w 373940"/>
              <a:gd name="connsiteY0" fmla="*/ 313956 h 2280412"/>
              <a:gd name="connsiteX1" fmla="*/ 0 w 373940"/>
              <a:gd name="connsiteY1" fmla="*/ 0 h 2280412"/>
              <a:gd name="connsiteX2" fmla="*/ 373940 w 373940"/>
              <a:gd name="connsiteY2" fmla="*/ 64895 h 2280412"/>
              <a:gd name="connsiteX3" fmla="*/ 306004 w 373940"/>
              <a:gd name="connsiteY3" fmla="*/ 822546 h 2280412"/>
              <a:gd name="connsiteX4" fmla="*/ 299383 w 373940"/>
              <a:gd name="connsiteY4" fmla="*/ 1611316 h 2280412"/>
              <a:gd name="connsiteX5" fmla="*/ 78533 w 373940"/>
              <a:gd name="connsiteY5" fmla="*/ 2280412 h 2280412"/>
              <a:gd name="connsiteX6" fmla="*/ 63602 w 373940"/>
              <a:gd name="connsiteY6" fmla="*/ 313956 h 2280412"/>
              <a:gd name="connsiteX0" fmla="*/ 63602 w 306004"/>
              <a:gd name="connsiteY0" fmla="*/ 313956 h 2280412"/>
              <a:gd name="connsiteX1" fmla="*/ 0 w 306004"/>
              <a:gd name="connsiteY1" fmla="*/ 0 h 2280412"/>
              <a:gd name="connsiteX2" fmla="*/ 233157 w 306004"/>
              <a:gd name="connsiteY2" fmla="*/ 464567 h 2280412"/>
              <a:gd name="connsiteX3" fmla="*/ 306004 w 306004"/>
              <a:gd name="connsiteY3" fmla="*/ 822546 h 2280412"/>
              <a:gd name="connsiteX4" fmla="*/ 299383 w 306004"/>
              <a:gd name="connsiteY4" fmla="*/ 1611316 h 2280412"/>
              <a:gd name="connsiteX5" fmla="*/ 78533 w 306004"/>
              <a:gd name="connsiteY5" fmla="*/ 2280412 h 2280412"/>
              <a:gd name="connsiteX6" fmla="*/ 63602 w 306004"/>
              <a:gd name="connsiteY6" fmla="*/ 313956 h 2280412"/>
              <a:gd name="connsiteX0" fmla="*/ 74644 w 306004"/>
              <a:gd name="connsiteY0" fmla="*/ 367966 h 2280412"/>
              <a:gd name="connsiteX1" fmla="*/ 0 w 306004"/>
              <a:gd name="connsiteY1" fmla="*/ 0 h 2280412"/>
              <a:gd name="connsiteX2" fmla="*/ 233157 w 306004"/>
              <a:gd name="connsiteY2" fmla="*/ 464567 h 2280412"/>
              <a:gd name="connsiteX3" fmla="*/ 306004 w 306004"/>
              <a:gd name="connsiteY3" fmla="*/ 822546 h 2280412"/>
              <a:gd name="connsiteX4" fmla="*/ 299383 w 306004"/>
              <a:gd name="connsiteY4" fmla="*/ 1611316 h 2280412"/>
              <a:gd name="connsiteX5" fmla="*/ 78533 w 306004"/>
              <a:gd name="connsiteY5" fmla="*/ 2280412 h 2280412"/>
              <a:gd name="connsiteX6" fmla="*/ 74644 w 306004"/>
              <a:gd name="connsiteY6" fmla="*/ 367966 h 2280412"/>
              <a:gd name="connsiteX0" fmla="*/ 74644 w 306004"/>
              <a:gd name="connsiteY0" fmla="*/ 367966 h 2280412"/>
              <a:gd name="connsiteX1" fmla="*/ 0 w 306004"/>
              <a:gd name="connsiteY1" fmla="*/ 0 h 2280412"/>
              <a:gd name="connsiteX2" fmla="*/ 233157 w 306004"/>
              <a:gd name="connsiteY2" fmla="*/ 464567 h 2280412"/>
              <a:gd name="connsiteX3" fmla="*/ 306004 w 306004"/>
              <a:gd name="connsiteY3" fmla="*/ 822546 h 2280412"/>
              <a:gd name="connsiteX4" fmla="*/ 299383 w 306004"/>
              <a:gd name="connsiteY4" fmla="*/ 1611316 h 2280412"/>
              <a:gd name="connsiteX5" fmla="*/ 78533 w 306004"/>
              <a:gd name="connsiteY5" fmla="*/ 2280412 h 2280412"/>
              <a:gd name="connsiteX6" fmla="*/ 74644 w 306004"/>
              <a:gd name="connsiteY6" fmla="*/ 367966 h 2280412"/>
              <a:gd name="connsiteX0" fmla="*/ 74644 w 306004"/>
              <a:gd name="connsiteY0" fmla="*/ 367966 h 2280412"/>
              <a:gd name="connsiteX1" fmla="*/ 0 w 306004"/>
              <a:gd name="connsiteY1" fmla="*/ 0 h 2280412"/>
              <a:gd name="connsiteX2" fmla="*/ 233157 w 306004"/>
              <a:gd name="connsiteY2" fmla="*/ 464567 h 2280412"/>
              <a:gd name="connsiteX3" fmla="*/ 306004 w 306004"/>
              <a:gd name="connsiteY3" fmla="*/ 822546 h 2280412"/>
              <a:gd name="connsiteX4" fmla="*/ 299383 w 306004"/>
              <a:gd name="connsiteY4" fmla="*/ 1611316 h 2280412"/>
              <a:gd name="connsiteX5" fmla="*/ 78533 w 306004"/>
              <a:gd name="connsiteY5" fmla="*/ 2280412 h 2280412"/>
              <a:gd name="connsiteX6" fmla="*/ 74644 w 306004"/>
              <a:gd name="connsiteY6" fmla="*/ 367966 h 2280412"/>
              <a:gd name="connsiteX0" fmla="*/ 74644 w 308166"/>
              <a:gd name="connsiteY0" fmla="*/ 367966 h 2280412"/>
              <a:gd name="connsiteX1" fmla="*/ 0 w 308166"/>
              <a:gd name="connsiteY1" fmla="*/ 0 h 2280412"/>
              <a:gd name="connsiteX2" fmla="*/ 233157 w 308166"/>
              <a:gd name="connsiteY2" fmla="*/ 464567 h 2280412"/>
              <a:gd name="connsiteX3" fmla="*/ 306004 w 308166"/>
              <a:gd name="connsiteY3" fmla="*/ 822546 h 2280412"/>
              <a:gd name="connsiteX4" fmla="*/ 307664 w 308166"/>
              <a:gd name="connsiteY4" fmla="*/ 1568107 h 2280412"/>
              <a:gd name="connsiteX5" fmla="*/ 78533 w 308166"/>
              <a:gd name="connsiteY5" fmla="*/ 2280412 h 2280412"/>
              <a:gd name="connsiteX6" fmla="*/ 74644 w 308166"/>
              <a:gd name="connsiteY6" fmla="*/ 367966 h 2280412"/>
              <a:gd name="connsiteX0" fmla="*/ 74644 w 308166"/>
              <a:gd name="connsiteY0" fmla="*/ 367966 h 2280412"/>
              <a:gd name="connsiteX1" fmla="*/ 0 w 308166"/>
              <a:gd name="connsiteY1" fmla="*/ 0 h 2280412"/>
              <a:gd name="connsiteX2" fmla="*/ 302169 w 308166"/>
              <a:gd name="connsiteY2" fmla="*/ 270131 h 2280412"/>
              <a:gd name="connsiteX3" fmla="*/ 306004 w 308166"/>
              <a:gd name="connsiteY3" fmla="*/ 822546 h 2280412"/>
              <a:gd name="connsiteX4" fmla="*/ 307664 w 308166"/>
              <a:gd name="connsiteY4" fmla="*/ 1568107 h 2280412"/>
              <a:gd name="connsiteX5" fmla="*/ 78533 w 308166"/>
              <a:gd name="connsiteY5" fmla="*/ 2280412 h 2280412"/>
              <a:gd name="connsiteX6" fmla="*/ 74644 w 308166"/>
              <a:gd name="connsiteY6" fmla="*/ 367966 h 2280412"/>
              <a:gd name="connsiteX0" fmla="*/ 74644 w 308166"/>
              <a:gd name="connsiteY0" fmla="*/ 367966 h 2280412"/>
              <a:gd name="connsiteX1" fmla="*/ 0 w 308166"/>
              <a:gd name="connsiteY1" fmla="*/ 0 h 2280412"/>
              <a:gd name="connsiteX2" fmla="*/ 302169 w 308166"/>
              <a:gd name="connsiteY2" fmla="*/ 270131 h 2280412"/>
              <a:gd name="connsiteX3" fmla="*/ 306004 w 308166"/>
              <a:gd name="connsiteY3" fmla="*/ 822546 h 2280412"/>
              <a:gd name="connsiteX4" fmla="*/ 307664 w 308166"/>
              <a:gd name="connsiteY4" fmla="*/ 1568107 h 2280412"/>
              <a:gd name="connsiteX5" fmla="*/ 78533 w 308166"/>
              <a:gd name="connsiteY5" fmla="*/ 2280412 h 2280412"/>
              <a:gd name="connsiteX6" fmla="*/ 74644 w 308166"/>
              <a:gd name="connsiteY6" fmla="*/ 367966 h 2280412"/>
              <a:gd name="connsiteX0" fmla="*/ 96728 w 330250"/>
              <a:gd name="connsiteY0" fmla="*/ 313956 h 2226402"/>
              <a:gd name="connsiteX1" fmla="*/ 0 w 330250"/>
              <a:gd name="connsiteY1" fmla="*/ 0 h 2226402"/>
              <a:gd name="connsiteX2" fmla="*/ 324253 w 330250"/>
              <a:gd name="connsiteY2" fmla="*/ 216121 h 2226402"/>
              <a:gd name="connsiteX3" fmla="*/ 328088 w 330250"/>
              <a:gd name="connsiteY3" fmla="*/ 768536 h 2226402"/>
              <a:gd name="connsiteX4" fmla="*/ 329748 w 330250"/>
              <a:gd name="connsiteY4" fmla="*/ 1514097 h 2226402"/>
              <a:gd name="connsiteX5" fmla="*/ 100617 w 330250"/>
              <a:gd name="connsiteY5" fmla="*/ 2226402 h 2226402"/>
              <a:gd name="connsiteX6" fmla="*/ 96728 w 330250"/>
              <a:gd name="connsiteY6" fmla="*/ 313956 h 2226402"/>
              <a:gd name="connsiteX0" fmla="*/ 96728 w 330250"/>
              <a:gd name="connsiteY0" fmla="*/ 313956 h 2226402"/>
              <a:gd name="connsiteX1" fmla="*/ 0 w 330250"/>
              <a:gd name="connsiteY1" fmla="*/ 0 h 2226402"/>
              <a:gd name="connsiteX2" fmla="*/ 324253 w 330250"/>
              <a:gd name="connsiteY2" fmla="*/ 216121 h 2226402"/>
              <a:gd name="connsiteX3" fmla="*/ 328088 w 330250"/>
              <a:gd name="connsiteY3" fmla="*/ 768536 h 2226402"/>
              <a:gd name="connsiteX4" fmla="*/ 329748 w 330250"/>
              <a:gd name="connsiteY4" fmla="*/ 1514097 h 2226402"/>
              <a:gd name="connsiteX5" fmla="*/ 100617 w 330250"/>
              <a:gd name="connsiteY5" fmla="*/ 2226402 h 2226402"/>
              <a:gd name="connsiteX6" fmla="*/ 96728 w 330250"/>
              <a:gd name="connsiteY6" fmla="*/ 313956 h 2226402"/>
              <a:gd name="connsiteX0" fmla="*/ 88446 w 330250"/>
              <a:gd name="connsiteY0" fmla="*/ 367966 h 2226402"/>
              <a:gd name="connsiteX1" fmla="*/ 0 w 330250"/>
              <a:gd name="connsiteY1" fmla="*/ 0 h 2226402"/>
              <a:gd name="connsiteX2" fmla="*/ 324253 w 330250"/>
              <a:gd name="connsiteY2" fmla="*/ 216121 h 2226402"/>
              <a:gd name="connsiteX3" fmla="*/ 328088 w 330250"/>
              <a:gd name="connsiteY3" fmla="*/ 768536 h 2226402"/>
              <a:gd name="connsiteX4" fmla="*/ 329748 w 330250"/>
              <a:gd name="connsiteY4" fmla="*/ 1514097 h 2226402"/>
              <a:gd name="connsiteX5" fmla="*/ 100617 w 330250"/>
              <a:gd name="connsiteY5" fmla="*/ 2226402 h 2226402"/>
              <a:gd name="connsiteX6" fmla="*/ 88446 w 330250"/>
              <a:gd name="connsiteY6" fmla="*/ 367966 h 2226402"/>
              <a:gd name="connsiteX0" fmla="*/ 88446 w 330250"/>
              <a:gd name="connsiteY0" fmla="*/ 367966 h 2226402"/>
              <a:gd name="connsiteX1" fmla="*/ 0 w 330250"/>
              <a:gd name="connsiteY1" fmla="*/ 0 h 2226402"/>
              <a:gd name="connsiteX2" fmla="*/ 324253 w 330250"/>
              <a:gd name="connsiteY2" fmla="*/ 216121 h 2226402"/>
              <a:gd name="connsiteX3" fmla="*/ 328088 w 330250"/>
              <a:gd name="connsiteY3" fmla="*/ 768536 h 2226402"/>
              <a:gd name="connsiteX4" fmla="*/ 329748 w 330250"/>
              <a:gd name="connsiteY4" fmla="*/ 1514097 h 2226402"/>
              <a:gd name="connsiteX5" fmla="*/ 100617 w 330250"/>
              <a:gd name="connsiteY5" fmla="*/ 2226402 h 2226402"/>
              <a:gd name="connsiteX6" fmla="*/ 88446 w 330250"/>
              <a:gd name="connsiteY6" fmla="*/ 367966 h 2226402"/>
              <a:gd name="connsiteX0" fmla="*/ 88446 w 330250"/>
              <a:gd name="connsiteY0" fmla="*/ 367966 h 1514097"/>
              <a:gd name="connsiteX1" fmla="*/ 0 w 330250"/>
              <a:gd name="connsiteY1" fmla="*/ 0 h 1514097"/>
              <a:gd name="connsiteX2" fmla="*/ 324253 w 330250"/>
              <a:gd name="connsiteY2" fmla="*/ 216121 h 1514097"/>
              <a:gd name="connsiteX3" fmla="*/ 328088 w 330250"/>
              <a:gd name="connsiteY3" fmla="*/ 768536 h 1514097"/>
              <a:gd name="connsiteX4" fmla="*/ 329748 w 330250"/>
              <a:gd name="connsiteY4" fmla="*/ 1514097 h 1514097"/>
              <a:gd name="connsiteX5" fmla="*/ 86814 w 330250"/>
              <a:gd name="connsiteY5" fmla="*/ 1005786 h 1514097"/>
              <a:gd name="connsiteX6" fmla="*/ 88446 w 330250"/>
              <a:gd name="connsiteY6" fmla="*/ 367966 h 1514097"/>
              <a:gd name="connsiteX0" fmla="*/ 88446 w 369495"/>
              <a:gd name="connsiteY0" fmla="*/ 367966 h 1514097"/>
              <a:gd name="connsiteX1" fmla="*/ 0 w 369495"/>
              <a:gd name="connsiteY1" fmla="*/ 0 h 1514097"/>
              <a:gd name="connsiteX2" fmla="*/ 324253 w 369495"/>
              <a:gd name="connsiteY2" fmla="*/ 216121 h 1514097"/>
              <a:gd name="connsiteX3" fmla="*/ 369495 w 369495"/>
              <a:gd name="connsiteY3" fmla="*/ 401272 h 1514097"/>
              <a:gd name="connsiteX4" fmla="*/ 329748 w 369495"/>
              <a:gd name="connsiteY4" fmla="*/ 1514097 h 1514097"/>
              <a:gd name="connsiteX5" fmla="*/ 86814 w 369495"/>
              <a:gd name="connsiteY5" fmla="*/ 1005786 h 1514097"/>
              <a:gd name="connsiteX6" fmla="*/ 88446 w 369495"/>
              <a:gd name="connsiteY6" fmla="*/ 367966 h 1514097"/>
              <a:gd name="connsiteX0" fmla="*/ 88446 w 371657"/>
              <a:gd name="connsiteY0" fmla="*/ 367966 h 1005786"/>
              <a:gd name="connsiteX1" fmla="*/ 0 w 371657"/>
              <a:gd name="connsiteY1" fmla="*/ 0 h 1005786"/>
              <a:gd name="connsiteX2" fmla="*/ 324253 w 371657"/>
              <a:gd name="connsiteY2" fmla="*/ 216121 h 1005786"/>
              <a:gd name="connsiteX3" fmla="*/ 369495 w 371657"/>
              <a:gd name="connsiteY3" fmla="*/ 401272 h 1005786"/>
              <a:gd name="connsiteX4" fmla="*/ 371155 w 371657"/>
              <a:gd name="connsiteY4" fmla="*/ 671546 h 1005786"/>
              <a:gd name="connsiteX5" fmla="*/ 86814 w 371657"/>
              <a:gd name="connsiteY5" fmla="*/ 1005786 h 1005786"/>
              <a:gd name="connsiteX6" fmla="*/ 88446 w 371657"/>
              <a:gd name="connsiteY6" fmla="*/ 367966 h 1005786"/>
              <a:gd name="connsiteX0" fmla="*/ 88446 w 371657"/>
              <a:gd name="connsiteY0" fmla="*/ 367966 h 1005786"/>
              <a:gd name="connsiteX1" fmla="*/ 0 w 371657"/>
              <a:gd name="connsiteY1" fmla="*/ 0 h 1005786"/>
              <a:gd name="connsiteX2" fmla="*/ 324253 w 371657"/>
              <a:gd name="connsiteY2" fmla="*/ 216121 h 1005786"/>
              <a:gd name="connsiteX3" fmla="*/ 369495 w 371657"/>
              <a:gd name="connsiteY3" fmla="*/ 401272 h 1005786"/>
              <a:gd name="connsiteX4" fmla="*/ 371155 w 371657"/>
              <a:gd name="connsiteY4" fmla="*/ 671546 h 1005786"/>
              <a:gd name="connsiteX5" fmla="*/ 86814 w 371657"/>
              <a:gd name="connsiteY5" fmla="*/ 1005786 h 1005786"/>
              <a:gd name="connsiteX6" fmla="*/ 88446 w 371657"/>
              <a:gd name="connsiteY6" fmla="*/ 367966 h 1005786"/>
              <a:gd name="connsiteX0" fmla="*/ 88446 w 371657"/>
              <a:gd name="connsiteY0" fmla="*/ 367966 h 1005786"/>
              <a:gd name="connsiteX1" fmla="*/ 0 w 371657"/>
              <a:gd name="connsiteY1" fmla="*/ 0 h 1005786"/>
              <a:gd name="connsiteX2" fmla="*/ 324253 w 371657"/>
              <a:gd name="connsiteY2" fmla="*/ 194518 h 1005786"/>
              <a:gd name="connsiteX3" fmla="*/ 369495 w 371657"/>
              <a:gd name="connsiteY3" fmla="*/ 401272 h 1005786"/>
              <a:gd name="connsiteX4" fmla="*/ 371155 w 371657"/>
              <a:gd name="connsiteY4" fmla="*/ 671546 h 1005786"/>
              <a:gd name="connsiteX5" fmla="*/ 86814 w 371657"/>
              <a:gd name="connsiteY5" fmla="*/ 1005786 h 1005786"/>
              <a:gd name="connsiteX6" fmla="*/ 88446 w 371657"/>
              <a:gd name="connsiteY6" fmla="*/ 367966 h 1005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657" h="1005786">
                <a:moveTo>
                  <a:pt x="88446" y="367966"/>
                </a:moveTo>
                <a:cubicBezTo>
                  <a:pt x="24687" y="56735"/>
                  <a:pt x="87716" y="348500"/>
                  <a:pt x="0" y="0"/>
                </a:cubicBezTo>
                <a:cubicBezTo>
                  <a:pt x="318056" y="173897"/>
                  <a:pt x="99817" y="34659"/>
                  <a:pt x="324253" y="194518"/>
                </a:cubicBezTo>
                <a:cubicBezTo>
                  <a:pt x="314489" y="238233"/>
                  <a:pt x="368217" y="217134"/>
                  <a:pt x="369495" y="401272"/>
                </a:cubicBezTo>
                <a:cubicBezTo>
                  <a:pt x="367248" y="700271"/>
                  <a:pt x="373402" y="372547"/>
                  <a:pt x="371155" y="671546"/>
                </a:cubicBezTo>
                <a:lnTo>
                  <a:pt x="86814" y="1005786"/>
                </a:lnTo>
                <a:cubicBezTo>
                  <a:pt x="86438" y="469121"/>
                  <a:pt x="86062" y="623781"/>
                  <a:pt x="88446" y="367966"/>
                </a:cubicBez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781841" y="4592546"/>
            <a:ext cx="990061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畳み込み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7061653" y="4592546"/>
            <a:ext cx="957759" cy="30777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畳み込み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119323" y="4592546"/>
            <a:ext cx="1089929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プーリング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526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畳み込み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668950" y="4034245"/>
            <a:ext cx="5240383" cy="4967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2400" dirty="0" smtClean="0"/>
              <a:t>＝</a:t>
            </a:r>
            <a:r>
              <a:rPr lang="en-US" altLang="ja-JP" sz="2400" dirty="0" smtClean="0">
                <a:solidFill>
                  <a:schemeClr val="accent1"/>
                </a:solidFill>
              </a:rPr>
              <a:t>1</a:t>
            </a:r>
            <a:r>
              <a:rPr lang="en-US" altLang="ja-JP" sz="2400" dirty="0" smtClean="0"/>
              <a:t>x</a:t>
            </a:r>
            <a:r>
              <a:rPr lang="en-US" altLang="ja-JP" sz="2400" dirty="0" smtClean="0">
                <a:solidFill>
                  <a:schemeClr val="accent1"/>
                </a:solidFill>
              </a:rPr>
              <a:t>(-1+1+1</a:t>
            </a:r>
            <a:r>
              <a:rPr lang="en-US" altLang="ja-JP" sz="2400" dirty="0" smtClean="0"/>
              <a:t>)-1x(-1-1-1-1-1-1)</a:t>
            </a:r>
          </a:p>
          <a:p>
            <a:pPr marL="0" indent="0">
              <a:buNone/>
            </a:pPr>
            <a:r>
              <a:rPr lang="en-US" altLang="ja-JP" sz="2400" dirty="0" smtClean="0"/>
              <a:t>=1x1+6= </a:t>
            </a:r>
            <a:r>
              <a:rPr lang="en-US" altLang="ja-JP" sz="2400" dirty="0" smtClean="0">
                <a:solidFill>
                  <a:srgbClr val="FF0000"/>
                </a:solidFill>
              </a:rPr>
              <a:t>7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grpSp>
        <p:nvGrpSpPr>
          <p:cNvPr id="15" name="図形グループ 14"/>
          <p:cNvGrpSpPr/>
          <p:nvPr/>
        </p:nvGrpSpPr>
        <p:grpSpPr>
          <a:xfrm>
            <a:off x="3228703" y="496331"/>
            <a:ext cx="8501743" cy="2573377"/>
            <a:chOff x="563880" y="1553461"/>
            <a:chExt cx="10411475" cy="3306714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590" b="10104"/>
            <a:stretch/>
          </p:blipFill>
          <p:spPr>
            <a:xfrm>
              <a:off x="563880" y="1553461"/>
              <a:ext cx="10411475" cy="3306714"/>
            </a:xfrm>
            <a:prstGeom prst="rect">
              <a:avLst/>
            </a:prstGeom>
          </p:spPr>
        </p:pic>
        <p:sp>
          <p:nvSpPr>
            <p:cNvPr id="8" name="正方形/長方形 7"/>
            <p:cNvSpPr/>
            <p:nvPr/>
          </p:nvSpPr>
          <p:spPr>
            <a:xfrm>
              <a:off x="953589" y="1553461"/>
              <a:ext cx="1201782" cy="14509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3546929" y="2949412"/>
            <a:ext cx="4545874" cy="2049674"/>
            <a:chOff x="2743200" y="4595332"/>
            <a:chExt cx="4545874" cy="2049674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659" t="12874" r="84421" b="55471"/>
            <a:stretch/>
          </p:blipFill>
          <p:spPr>
            <a:xfrm>
              <a:off x="2743200" y="5199016"/>
              <a:ext cx="1240971" cy="1319891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5816" t="32649" r="42139" b="33202"/>
            <a:stretch/>
          </p:blipFill>
          <p:spPr>
            <a:xfrm>
              <a:off x="4515582" y="5147034"/>
              <a:ext cx="1254035" cy="1423853"/>
            </a:xfrm>
            <a:prstGeom prst="rect">
              <a:avLst/>
            </a:prstGeom>
          </p:spPr>
        </p:pic>
        <p:sp>
          <p:nvSpPr>
            <p:cNvPr id="10" name="円/楕円 9"/>
            <p:cNvSpPr/>
            <p:nvPr/>
          </p:nvSpPr>
          <p:spPr>
            <a:xfrm>
              <a:off x="4032256" y="5680166"/>
              <a:ext cx="483326" cy="49679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❌</a:t>
              </a:r>
              <a:endParaRPr kumimoji="1" lang="ja-JP" altLang="en-US" dirty="0"/>
            </a:p>
          </p:txBody>
        </p:sp>
        <p:sp>
          <p:nvSpPr>
            <p:cNvPr id="11" name="円/楕円 10"/>
            <p:cNvSpPr/>
            <p:nvPr/>
          </p:nvSpPr>
          <p:spPr>
            <a:xfrm rot="2705448">
              <a:off x="2540726" y="5569636"/>
              <a:ext cx="1645920" cy="4702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/>
          </p:nvSpPr>
          <p:spPr>
            <a:xfrm rot="2705448">
              <a:off x="4319640" y="5586914"/>
              <a:ext cx="1645920" cy="47026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リーフォーム 12"/>
            <p:cNvSpPr/>
            <p:nvPr/>
          </p:nvSpPr>
          <p:spPr>
            <a:xfrm>
              <a:off x="3069771" y="4595332"/>
              <a:ext cx="4219303" cy="1113137"/>
            </a:xfrm>
            <a:custGeom>
              <a:avLst/>
              <a:gdLst>
                <a:gd name="connsiteX0" fmla="*/ 0 w 4310743"/>
                <a:gd name="connsiteY0" fmla="*/ 564497 h 1113137"/>
                <a:gd name="connsiteX1" fmla="*/ 3226526 w 4310743"/>
                <a:gd name="connsiteY1" fmla="*/ 15857 h 1113137"/>
                <a:gd name="connsiteX2" fmla="*/ 4310743 w 4310743"/>
                <a:gd name="connsiteY2" fmla="*/ 1113137 h 111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0743" h="1113137">
                  <a:moveTo>
                    <a:pt x="0" y="564497"/>
                  </a:moveTo>
                  <a:cubicBezTo>
                    <a:pt x="1254034" y="244457"/>
                    <a:pt x="2508069" y="-75583"/>
                    <a:pt x="3226526" y="15857"/>
                  </a:cubicBezTo>
                  <a:cubicBezTo>
                    <a:pt x="3944983" y="107297"/>
                    <a:pt x="4310743" y="1113137"/>
                    <a:pt x="4310743" y="1113137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1384663" y="5146766"/>
            <a:ext cx="9183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畳み込みとは、画像の一部とマトリクス値の積和計算（ベクトルの内積）として定義される画像変換である。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この操作で求められた数値は、マトリクスのパターンとの類似しているほど値が大きくなる。つまり、画像中から特定のパターンを探す処理だと考えればわかりやすい。</a:t>
            </a:r>
            <a:endParaRPr lang="en-US" altLang="ja-JP" dirty="0" smtClean="0"/>
          </a:p>
          <a:p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2311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Max Pooling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3615" y="1407614"/>
            <a:ext cx="64251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dropout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円/楕円 4"/>
          <p:cNvSpPr/>
          <p:nvPr/>
        </p:nvSpPr>
        <p:spPr>
          <a:xfrm>
            <a:off x="1632857" y="2743200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1632857" y="3431177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1632856" y="4124801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632855" y="4841727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780207" y="2743200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2780207" y="3431177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2780206" y="4124801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2780205" y="4841727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1985554" y="2886891"/>
            <a:ext cx="794651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>
            <a:off x="1985552" y="2900396"/>
            <a:ext cx="794653" cy="69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endCxn id="11" idx="3"/>
          </p:cNvCxnSpPr>
          <p:nvPr/>
        </p:nvCxnSpPr>
        <p:spPr>
          <a:xfrm>
            <a:off x="1985552" y="2919549"/>
            <a:ext cx="846305" cy="150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stCxn id="5" idx="6"/>
            <a:endCxn id="12" idx="3"/>
          </p:cNvCxnSpPr>
          <p:nvPr/>
        </p:nvCxnSpPr>
        <p:spPr>
          <a:xfrm>
            <a:off x="1985554" y="2919549"/>
            <a:ext cx="846302" cy="2223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endCxn id="9" idx="2"/>
          </p:cNvCxnSpPr>
          <p:nvPr/>
        </p:nvCxnSpPr>
        <p:spPr>
          <a:xfrm flipV="1">
            <a:off x="1985550" y="2919549"/>
            <a:ext cx="794657" cy="687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6" idx="6"/>
            <a:endCxn id="12" idx="2"/>
          </p:cNvCxnSpPr>
          <p:nvPr/>
        </p:nvCxnSpPr>
        <p:spPr>
          <a:xfrm>
            <a:off x="1985554" y="3607526"/>
            <a:ext cx="794651" cy="141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>
            <a:stCxn id="6" idx="6"/>
          </p:cNvCxnSpPr>
          <p:nvPr/>
        </p:nvCxnSpPr>
        <p:spPr>
          <a:xfrm>
            <a:off x="1985554" y="3607526"/>
            <a:ext cx="794651" cy="1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6" idx="6"/>
          </p:cNvCxnSpPr>
          <p:nvPr/>
        </p:nvCxnSpPr>
        <p:spPr>
          <a:xfrm>
            <a:off x="1985554" y="3607526"/>
            <a:ext cx="794651" cy="73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図形グループ 42"/>
          <p:cNvGrpSpPr/>
          <p:nvPr/>
        </p:nvGrpSpPr>
        <p:grpSpPr>
          <a:xfrm flipV="1">
            <a:off x="1959725" y="2952205"/>
            <a:ext cx="846305" cy="2065869"/>
            <a:chOff x="2137952" y="3039290"/>
            <a:chExt cx="846305" cy="2255882"/>
          </a:xfrm>
        </p:grpSpPr>
        <p:cxnSp>
          <p:nvCxnSpPr>
            <p:cNvPr id="39" name="直線矢印コネクタ 38"/>
            <p:cNvCxnSpPr>
              <a:stCxn id="42" idx="6"/>
            </p:cNvCxnSpPr>
            <p:nvPr/>
          </p:nvCxnSpPr>
          <p:spPr>
            <a:xfrm flipV="1">
              <a:off x="2137954" y="3039290"/>
              <a:ext cx="794651" cy="3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/>
            <p:nvPr/>
          </p:nvCxnSpPr>
          <p:spPr>
            <a:xfrm>
              <a:off x="2137952" y="3052796"/>
              <a:ext cx="794653" cy="693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矢印コネクタ 40"/>
            <p:cNvCxnSpPr/>
            <p:nvPr/>
          </p:nvCxnSpPr>
          <p:spPr>
            <a:xfrm>
              <a:off x="2137952" y="3071949"/>
              <a:ext cx="846305" cy="1506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/>
            <p:cNvCxnSpPr>
              <a:stCxn id="42" idx="6"/>
            </p:cNvCxnSpPr>
            <p:nvPr/>
          </p:nvCxnSpPr>
          <p:spPr>
            <a:xfrm>
              <a:off x="2137954" y="3071948"/>
              <a:ext cx="846302" cy="2223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線矢印コネクタ 43"/>
          <p:cNvCxnSpPr/>
          <p:nvPr/>
        </p:nvCxnSpPr>
        <p:spPr>
          <a:xfrm flipV="1">
            <a:off x="1985550" y="3045205"/>
            <a:ext cx="768828" cy="124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/>
          <p:nvPr/>
        </p:nvCxnSpPr>
        <p:spPr>
          <a:xfrm flipV="1">
            <a:off x="2011376" y="3645829"/>
            <a:ext cx="768825" cy="59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7" idx="6"/>
            <a:endCxn id="11" idx="2"/>
          </p:cNvCxnSpPr>
          <p:nvPr/>
        </p:nvCxnSpPr>
        <p:spPr>
          <a:xfrm>
            <a:off x="1985553" y="4301150"/>
            <a:ext cx="794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>
            <a:endCxn id="12" idx="2"/>
          </p:cNvCxnSpPr>
          <p:nvPr/>
        </p:nvCxnSpPr>
        <p:spPr>
          <a:xfrm>
            <a:off x="2011376" y="4294545"/>
            <a:ext cx="768829" cy="72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円/楕円 55"/>
          <p:cNvSpPr/>
          <p:nvPr/>
        </p:nvSpPr>
        <p:spPr>
          <a:xfrm>
            <a:off x="3875903" y="2743199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/>
        </p:nvSpPr>
        <p:spPr>
          <a:xfrm>
            <a:off x="3875903" y="3431176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/>
        </p:nvSpPr>
        <p:spPr>
          <a:xfrm>
            <a:off x="3875902" y="4124800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/>
        </p:nvSpPr>
        <p:spPr>
          <a:xfrm>
            <a:off x="3875901" y="4841726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矢印コネクタ 59"/>
          <p:cNvCxnSpPr>
            <a:stCxn id="59" idx="6"/>
          </p:cNvCxnSpPr>
          <p:nvPr/>
        </p:nvCxnSpPr>
        <p:spPr>
          <a:xfrm flipV="1">
            <a:off x="3081250" y="2886890"/>
            <a:ext cx="794651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>
            <a:off x="3081248" y="2900395"/>
            <a:ext cx="794653" cy="69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>
            <a:endCxn id="65" idx="3"/>
          </p:cNvCxnSpPr>
          <p:nvPr/>
        </p:nvCxnSpPr>
        <p:spPr>
          <a:xfrm>
            <a:off x="3081248" y="2919548"/>
            <a:ext cx="846305" cy="150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59" idx="6"/>
            <a:endCxn id="66" idx="3"/>
          </p:cNvCxnSpPr>
          <p:nvPr/>
        </p:nvCxnSpPr>
        <p:spPr>
          <a:xfrm>
            <a:off x="3081250" y="2919548"/>
            <a:ext cx="846302" cy="2223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>
            <a:endCxn id="63" idx="2"/>
          </p:cNvCxnSpPr>
          <p:nvPr/>
        </p:nvCxnSpPr>
        <p:spPr>
          <a:xfrm flipV="1">
            <a:off x="3081246" y="2919548"/>
            <a:ext cx="794657" cy="687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>
            <a:stCxn id="60" idx="6"/>
            <a:endCxn id="66" idx="2"/>
          </p:cNvCxnSpPr>
          <p:nvPr/>
        </p:nvCxnSpPr>
        <p:spPr>
          <a:xfrm>
            <a:off x="3081250" y="3607525"/>
            <a:ext cx="794651" cy="141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60" idx="6"/>
          </p:cNvCxnSpPr>
          <p:nvPr/>
        </p:nvCxnSpPr>
        <p:spPr>
          <a:xfrm>
            <a:off x="3081250" y="3607525"/>
            <a:ext cx="794651" cy="1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60" idx="6"/>
          </p:cNvCxnSpPr>
          <p:nvPr/>
        </p:nvCxnSpPr>
        <p:spPr>
          <a:xfrm>
            <a:off x="3081250" y="3607525"/>
            <a:ext cx="794651" cy="73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図形グループ 67"/>
          <p:cNvGrpSpPr/>
          <p:nvPr/>
        </p:nvGrpSpPr>
        <p:grpSpPr>
          <a:xfrm flipV="1">
            <a:off x="3055421" y="2952204"/>
            <a:ext cx="846305" cy="2065869"/>
            <a:chOff x="2137952" y="3039290"/>
            <a:chExt cx="846305" cy="2255882"/>
          </a:xfrm>
        </p:grpSpPr>
        <p:cxnSp>
          <p:nvCxnSpPr>
            <p:cNvPr id="69" name="直線矢印コネクタ 68"/>
            <p:cNvCxnSpPr/>
            <p:nvPr/>
          </p:nvCxnSpPr>
          <p:spPr>
            <a:xfrm flipV="1">
              <a:off x="2137954" y="3039290"/>
              <a:ext cx="794651" cy="3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矢印コネクタ 69"/>
            <p:cNvCxnSpPr/>
            <p:nvPr/>
          </p:nvCxnSpPr>
          <p:spPr>
            <a:xfrm>
              <a:off x="2137952" y="3052796"/>
              <a:ext cx="794653" cy="693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/>
            <p:cNvCxnSpPr/>
            <p:nvPr/>
          </p:nvCxnSpPr>
          <p:spPr>
            <a:xfrm>
              <a:off x="2137952" y="3071949"/>
              <a:ext cx="846305" cy="1506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矢印コネクタ 71"/>
            <p:cNvCxnSpPr/>
            <p:nvPr/>
          </p:nvCxnSpPr>
          <p:spPr>
            <a:xfrm>
              <a:off x="2137954" y="3071948"/>
              <a:ext cx="846302" cy="2223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直線矢印コネクタ 72"/>
          <p:cNvCxnSpPr/>
          <p:nvPr/>
        </p:nvCxnSpPr>
        <p:spPr>
          <a:xfrm flipV="1">
            <a:off x="3081246" y="3045204"/>
            <a:ext cx="768828" cy="124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3107072" y="3645828"/>
            <a:ext cx="768825" cy="59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61" idx="6"/>
            <a:endCxn id="65" idx="2"/>
          </p:cNvCxnSpPr>
          <p:nvPr/>
        </p:nvCxnSpPr>
        <p:spPr>
          <a:xfrm>
            <a:off x="3081249" y="4301149"/>
            <a:ext cx="794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endCxn id="66" idx="2"/>
          </p:cNvCxnSpPr>
          <p:nvPr/>
        </p:nvCxnSpPr>
        <p:spPr>
          <a:xfrm>
            <a:off x="3107072" y="4294544"/>
            <a:ext cx="768829" cy="72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円/楕円 76"/>
          <p:cNvSpPr/>
          <p:nvPr/>
        </p:nvSpPr>
        <p:spPr>
          <a:xfrm>
            <a:off x="6886491" y="2677886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円/楕円 77"/>
          <p:cNvSpPr/>
          <p:nvPr/>
        </p:nvSpPr>
        <p:spPr>
          <a:xfrm>
            <a:off x="6886491" y="3365863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円/楕円 78"/>
          <p:cNvSpPr/>
          <p:nvPr/>
        </p:nvSpPr>
        <p:spPr>
          <a:xfrm>
            <a:off x="6886490" y="4059487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円/楕円 79"/>
          <p:cNvSpPr/>
          <p:nvPr/>
        </p:nvSpPr>
        <p:spPr>
          <a:xfrm>
            <a:off x="6886489" y="4776413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80"/>
          <p:cNvSpPr/>
          <p:nvPr/>
        </p:nvSpPr>
        <p:spPr>
          <a:xfrm>
            <a:off x="8033841" y="2677886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円/楕円 81"/>
          <p:cNvSpPr/>
          <p:nvPr/>
        </p:nvSpPr>
        <p:spPr>
          <a:xfrm>
            <a:off x="8033841" y="3365863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円/楕円 82"/>
          <p:cNvSpPr/>
          <p:nvPr/>
        </p:nvSpPr>
        <p:spPr>
          <a:xfrm>
            <a:off x="8033840" y="4059487"/>
            <a:ext cx="352697" cy="35269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円/楕円 83"/>
          <p:cNvSpPr/>
          <p:nvPr/>
        </p:nvSpPr>
        <p:spPr>
          <a:xfrm>
            <a:off x="8033839" y="4776413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5" name="直線矢印コネクタ 84"/>
          <p:cNvCxnSpPr>
            <a:stCxn id="80" idx="6"/>
          </p:cNvCxnSpPr>
          <p:nvPr/>
        </p:nvCxnSpPr>
        <p:spPr>
          <a:xfrm flipV="1">
            <a:off x="7239188" y="2821577"/>
            <a:ext cx="794651" cy="32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>
            <a:off x="7239186" y="2835082"/>
            <a:ext cx="794653" cy="69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>
            <a:endCxn id="86" idx="3"/>
          </p:cNvCxnSpPr>
          <p:nvPr/>
        </p:nvCxnSpPr>
        <p:spPr>
          <a:xfrm>
            <a:off x="7239186" y="2854235"/>
            <a:ext cx="846305" cy="150629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80" idx="6"/>
            <a:endCxn id="87" idx="3"/>
          </p:cNvCxnSpPr>
          <p:nvPr/>
        </p:nvCxnSpPr>
        <p:spPr>
          <a:xfrm>
            <a:off x="7239188" y="2854235"/>
            <a:ext cx="846302" cy="2223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>
            <a:endCxn id="84" idx="2"/>
          </p:cNvCxnSpPr>
          <p:nvPr/>
        </p:nvCxnSpPr>
        <p:spPr>
          <a:xfrm flipV="1">
            <a:off x="7239184" y="2854235"/>
            <a:ext cx="794657" cy="687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89"/>
          <p:cNvCxnSpPr>
            <a:stCxn id="81" idx="6"/>
            <a:endCxn id="87" idx="2"/>
          </p:cNvCxnSpPr>
          <p:nvPr/>
        </p:nvCxnSpPr>
        <p:spPr>
          <a:xfrm>
            <a:off x="7239188" y="3542212"/>
            <a:ext cx="794651" cy="141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>
            <a:stCxn id="81" idx="6"/>
          </p:cNvCxnSpPr>
          <p:nvPr/>
        </p:nvCxnSpPr>
        <p:spPr>
          <a:xfrm>
            <a:off x="7239188" y="3542212"/>
            <a:ext cx="794651" cy="1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図形グループ 92"/>
          <p:cNvGrpSpPr/>
          <p:nvPr/>
        </p:nvGrpSpPr>
        <p:grpSpPr>
          <a:xfrm flipV="1">
            <a:off x="7213359" y="2669176"/>
            <a:ext cx="5947538" cy="2271215"/>
            <a:chOff x="2137952" y="3052796"/>
            <a:chExt cx="5947538" cy="2480115"/>
          </a:xfrm>
        </p:grpSpPr>
        <p:cxnSp>
          <p:nvCxnSpPr>
            <p:cNvPr id="94" name="直線矢印コネクタ 93"/>
            <p:cNvCxnSpPr/>
            <p:nvPr/>
          </p:nvCxnSpPr>
          <p:spPr>
            <a:xfrm flipV="1">
              <a:off x="7239188" y="3277029"/>
              <a:ext cx="794651" cy="3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>
              <a:off x="2137952" y="3052796"/>
              <a:ext cx="794653" cy="693624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矢印コネクタ 95"/>
            <p:cNvCxnSpPr/>
            <p:nvPr/>
          </p:nvCxnSpPr>
          <p:spPr>
            <a:xfrm>
              <a:off x="2137952" y="3071949"/>
              <a:ext cx="846305" cy="1506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矢印コネクタ 96"/>
            <p:cNvCxnSpPr/>
            <p:nvPr/>
          </p:nvCxnSpPr>
          <p:spPr>
            <a:xfrm>
              <a:off x="7239188" y="3309687"/>
              <a:ext cx="846302" cy="2223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" name="直線矢印コネクタ 98"/>
          <p:cNvCxnSpPr/>
          <p:nvPr/>
        </p:nvCxnSpPr>
        <p:spPr>
          <a:xfrm flipV="1">
            <a:off x="7265010" y="3580515"/>
            <a:ext cx="768825" cy="594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矢印コネクタ 100"/>
          <p:cNvCxnSpPr>
            <a:endCxn id="87" idx="2"/>
          </p:cNvCxnSpPr>
          <p:nvPr/>
        </p:nvCxnSpPr>
        <p:spPr>
          <a:xfrm>
            <a:off x="7265010" y="4229231"/>
            <a:ext cx="768829" cy="72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円/楕円 101"/>
          <p:cNvSpPr/>
          <p:nvPr/>
        </p:nvSpPr>
        <p:spPr>
          <a:xfrm>
            <a:off x="9129537" y="2677885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/>
          <p:nvPr/>
        </p:nvSpPr>
        <p:spPr>
          <a:xfrm>
            <a:off x="9129537" y="3365862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/>
          <p:nvPr/>
        </p:nvSpPr>
        <p:spPr>
          <a:xfrm>
            <a:off x="9129536" y="4059486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/>
          <p:nvPr/>
        </p:nvSpPr>
        <p:spPr>
          <a:xfrm>
            <a:off x="9129535" y="4776412"/>
            <a:ext cx="352697" cy="352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7" name="直線矢印コネクタ 106"/>
          <p:cNvCxnSpPr/>
          <p:nvPr/>
        </p:nvCxnSpPr>
        <p:spPr>
          <a:xfrm>
            <a:off x="8334882" y="2835081"/>
            <a:ext cx="794653" cy="69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/>
          <p:nvPr/>
        </p:nvCxnSpPr>
        <p:spPr>
          <a:xfrm>
            <a:off x="8334882" y="2854234"/>
            <a:ext cx="846305" cy="1506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/>
          <p:nvPr/>
        </p:nvCxnSpPr>
        <p:spPr>
          <a:xfrm>
            <a:off x="8334884" y="2854234"/>
            <a:ext cx="846302" cy="2223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/>
          <p:nvPr/>
        </p:nvCxnSpPr>
        <p:spPr>
          <a:xfrm flipV="1">
            <a:off x="8334880" y="2854234"/>
            <a:ext cx="794657" cy="687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>
            <a:off x="8334884" y="3542211"/>
            <a:ext cx="794651" cy="141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/>
          <p:cNvCxnSpPr/>
          <p:nvPr/>
        </p:nvCxnSpPr>
        <p:spPr>
          <a:xfrm>
            <a:off x="8334884" y="3542211"/>
            <a:ext cx="794651" cy="1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>
            <a:off x="8334884" y="3542211"/>
            <a:ext cx="794651" cy="73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図形グループ 113"/>
          <p:cNvGrpSpPr/>
          <p:nvPr/>
        </p:nvGrpSpPr>
        <p:grpSpPr>
          <a:xfrm flipV="1">
            <a:off x="8309057" y="2886890"/>
            <a:ext cx="846302" cy="2065869"/>
            <a:chOff x="2137954" y="3039290"/>
            <a:chExt cx="846302" cy="2255882"/>
          </a:xfrm>
        </p:grpSpPr>
        <p:cxnSp>
          <p:nvCxnSpPr>
            <p:cNvPr id="115" name="直線矢印コネクタ 114"/>
            <p:cNvCxnSpPr/>
            <p:nvPr/>
          </p:nvCxnSpPr>
          <p:spPr>
            <a:xfrm flipV="1">
              <a:off x="2137954" y="3039290"/>
              <a:ext cx="794651" cy="3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/>
            <p:cNvCxnSpPr/>
            <p:nvPr/>
          </p:nvCxnSpPr>
          <p:spPr>
            <a:xfrm>
              <a:off x="2137954" y="3071948"/>
              <a:ext cx="846302" cy="2223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直線矢印コネクタ 119"/>
          <p:cNvCxnSpPr/>
          <p:nvPr/>
        </p:nvCxnSpPr>
        <p:spPr>
          <a:xfrm flipV="1">
            <a:off x="8360706" y="3580514"/>
            <a:ext cx="768825" cy="59481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矢印コネクタ 121"/>
          <p:cNvCxnSpPr/>
          <p:nvPr/>
        </p:nvCxnSpPr>
        <p:spPr>
          <a:xfrm>
            <a:off x="8360706" y="4229230"/>
            <a:ext cx="768829" cy="72353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矢印コネクタ 168"/>
          <p:cNvCxnSpPr/>
          <p:nvPr/>
        </p:nvCxnSpPr>
        <p:spPr>
          <a:xfrm flipV="1">
            <a:off x="8386534" y="2805247"/>
            <a:ext cx="711286" cy="170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線矢印コネクタ 170"/>
          <p:cNvCxnSpPr/>
          <p:nvPr/>
        </p:nvCxnSpPr>
        <p:spPr>
          <a:xfrm flipV="1">
            <a:off x="7257375" y="5009124"/>
            <a:ext cx="711286" cy="170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矢印コネクタ 171"/>
          <p:cNvCxnSpPr/>
          <p:nvPr/>
        </p:nvCxnSpPr>
        <p:spPr>
          <a:xfrm flipV="1">
            <a:off x="7187531" y="4246808"/>
            <a:ext cx="711286" cy="170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線矢印コネクタ 172"/>
          <p:cNvCxnSpPr/>
          <p:nvPr/>
        </p:nvCxnSpPr>
        <p:spPr>
          <a:xfrm flipV="1">
            <a:off x="8438186" y="4229142"/>
            <a:ext cx="711286" cy="170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矢印コネクタ 173"/>
          <p:cNvCxnSpPr>
            <a:stCxn id="79" idx="7"/>
          </p:cNvCxnSpPr>
          <p:nvPr/>
        </p:nvCxnSpPr>
        <p:spPr>
          <a:xfrm flipV="1">
            <a:off x="7187536" y="3030582"/>
            <a:ext cx="818809" cy="108055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矢印コネクタ 176"/>
          <p:cNvCxnSpPr>
            <a:stCxn id="78" idx="6"/>
          </p:cNvCxnSpPr>
          <p:nvPr/>
        </p:nvCxnSpPr>
        <p:spPr>
          <a:xfrm>
            <a:off x="7239188" y="3542212"/>
            <a:ext cx="706369" cy="71598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矢印コネクタ 179"/>
          <p:cNvCxnSpPr/>
          <p:nvPr/>
        </p:nvCxnSpPr>
        <p:spPr>
          <a:xfrm flipV="1">
            <a:off x="8438186" y="4391344"/>
            <a:ext cx="705092" cy="55769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矢印コネクタ 182"/>
          <p:cNvCxnSpPr>
            <a:endCxn id="103" idx="3"/>
          </p:cNvCxnSpPr>
          <p:nvPr/>
        </p:nvCxnSpPr>
        <p:spPr>
          <a:xfrm flipV="1">
            <a:off x="8426105" y="3666908"/>
            <a:ext cx="755083" cy="1195354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9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Batch</a:t>
            </a:r>
            <a:r>
              <a:rPr lang="en-US" altLang="ja-JP" dirty="0"/>
              <a:t> </a:t>
            </a:r>
            <a:r>
              <a:rPr lang="en-US" altLang="ja-JP" dirty="0" smtClean="0"/>
              <a:t>Normalization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dirty="0" smtClean="0"/>
              <a:t>一般にデータの平均値が０となるように変換した方がニューラルネットワークは収束しやすく、事前にデータを標準化しておくことが多い。</a:t>
            </a:r>
            <a:endParaRPr lang="en-US" altLang="ja-JP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dirty="0" smtClean="0"/>
              <a:t>入力以外の中間層でも同じことが予想されるが、中間層のデータを事前に標準化することはできない。</a:t>
            </a:r>
            <a:r>
              <a:rPr lang="en-US" altLang="ja-JP" sz="2400" dirty="0" smtClean="0"/>
              <a:t>Batch Normalization</a:t>
            </a:r>
            <a:r>
              <a:rPr lang="ja-JP" altLang="en-US" sz="2400" dirty="0" smtClean="0"/>
              <a:t>は実行中に標準化を施すテクニックで、これにより大きな学習パラメータでも学習が発散しにくい、</a:t>
            </a:r>
            <a:r>
              <a:rPr lang="en-US" altLang="ja-JP" sz="2400" dirty="0" smtClean="0"/>
              <a:t>dropout</a:t>
            </a:r>
            <a:r>
              <a:rPr lang="ja-JP" altLang="en-US" sz="2400" dirty="0" smtClean="0"/>
              <a:t>が不要になる、などの効果があるとされる。</a:t>
            </a:r>
            <a:endParaRPr lang="en-US" altLang="ja-JP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・正規化　データを</a:t>
            </a:r>
            <a:r>
              <a:rPr lang="en-US" altLang="ja-JP" dirty="0" smtClean="0"/>
              <a:t>[0,1]</a:t>
            </a:r>
            <a:r>
              <a:rPr lang="ja-JP" altLang="en-US" dirty="0" smtClean="0"/>
              <a:t>に収まるように線形変換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・標準化　データの平均値が０、分散が１になるように線形変換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ja-JP" altLang="en-US" dirty="0" smtClean="0"/>
              <a:t>であるので、</a:t>
            </a:r>
            <a:r>
              <a:rPr kumimoji="1" lang="en-US" altLang="ja-JP" dirty="0" smtClean="0"/>
              <a:t>Batch Standardization</a:t>
            </a:r>
            <a:r>
              <a:rPr kumimoji="1" lang="ja-JP" altLang="en-US" dirty="0" smtClean="0"/>
              <a:t>と呼ぶ方が適切であるが、</a:t>
            </a:r>
            <a:r>
              <a:rPr lang="ja-JP" altLang="en-US" dirty="0"/>
              <a:t>「標準化」の</a:t>
            </a:r>
            <a:r>
              <a:rPr lang="ja-JP" altLang="en-US" dirty="0" smtClean="0"/>
              <a:t>意味で、</a:t>
            </a:r>
            <a:r>
              <a:rPr kumimoji="1" lang="en-US" altLang="ja-JP" dirty="0" smtClean="0"/>
              <a:t>Batch Normalization</a:t>
            </a:r>
            <a:r>
              <a:rPr kumimoji="1" lang="ja-JP" altLang="en-US" dirty="0" smtClean="0"/>
              <a:t>と呼ばれている。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523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活性化関数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9770" y="365125"/>
            <a:ext cx="4910815" cy="2898186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746759" y="5251268"/>
            <a:ext cx="3069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2262051" y="3407002"/>
            <a:ext cx="0" cy="21945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フリーフォーム 9"/>
          <p:cNvSpPr/>
          <p:nvPr/>
        </p:nvSpPr>
        <p:spPr>
          <a:xfrm>
            <a:off x="838200" y="3751451"/>
            <a:ext cx="2926080" cy="1493091"/>
          </a:xfrm>
          <a:custGeom>
            <a:avLst/>
            <a:gdLst>
              <a:gd name="connsiteX0" fmla="*/ 0 w 2952205"/>
              <a:gd name="connsiteY0" fmla="*/ 1447565 h 1478222"/>
              <a:gd name="connsiteX1" fmla="*/ 888274 w 2952205"/>
              <a:gd name="connsiteY1" fmla="*/ 1408377 h 1478222"/>
              <a:gd name="connsiteX2" fmla="*/ 1449977 w 2952205"/>
              <a:gd name="connsiteY2" fmla="*/ 833611 h 1478222"/>
              <a:gd name="connsiteX3" fmla="*/ 1815737 w 2952205"/>
              <a:gd name="connsiteY3" fmla="*/ 115154 h 1478222"/>
              <a:gd name="connsiteX4" fmla="*/ 2952205 w 2952205"/>
              <a:gd name="connsiteY4" fmla="*/ 10651 h 1478222"/>
              <a:gd name="connsiteX0" fmla="*/ 0 w 2952205"/>
              <a:gd name="connsiteY0" fmla="*/ 1447565 h 1478222"/>
              <a:gd name="connsiteX1" fmla="*/ 888274 w 2952205"/>
              <a:gd name="connsiteY1" fmla="*/ 1408377 h 1478222"/>
              <a:gd name="connsiteX2" fmla="*/ 1449977 w 2952205"/>
              <a:gd name="connsiteY2" fmla="*/ 833611 h 1478222"/>
              <a:gd name="connsiteX3" fmla="*/ 1815737 w 2952205"/>
              <a:gd name="connsiteY3" fmla="*/ 115154 h 1478222"/>
              <a:gd name="connsiteX4" fmla="*/ 2952205 w 2952205"/>
              <a:gd name="connsiteY4" fmla="*/ 10651 h 1478222"/>
              <a:gd name="connsiteX0" fmla="*/ 0 w 2926080"/>
              <a:gd name="connsiteY0" fmla="*/ 1486753 h 1504681"/>
              <a:gd name="connsiteX1" fmla="*/ 862149 w 2926080"/>
              <a:gd name="connsiteY1" fmla="*/ 1408377 h 1504681"/>
              <a:gd name="connsiteX2" fmla="*/ 1423852 w 2926080"/>
              <a:gd name="connsiteY2" fmla="*/ 833611 h 1504681"/>
              <a:gd name="connsiteX3" fmla="*/ 1789612 w 2926080"/>
              <a:gd name="connsiteY3" fmla="*/ 115154 h 1504681"/>
              <a:gd name="connsiteX4" fmla="*/ 2926080 w 2926080"/>
              <a:gd name="connsiteY4" fmla="*/ 10651 h 1504681"/>
              <a:gd name="connsiteX0" fmla="*/ 0 w 2926080"/>
              <a:gd name="connsiteY0" fmla="*/ 1486753 h 1493091"/>
              <a:gd name="connsiteX1" fmla="*/ 862149 w 2926080"/>
              <a:gd name="connsiteY1" fmla="*/ 1408377 h 1493091"/>
              <a:gd name="connsiteX2" fmla="*/ 1423852 w 2926080"/>
              <a:gd name="connsiteY2" fmla="*/ 833611 h 1493091"/>
              <a:gd name="connsiteX3" fmla="*/ 1789612 w 2926080"/>
              <a:gd name="connsiteY3" fmla="*/ 115154 h 1493091"/>
              <a:gd name="connsiteX4" fmla="*/ 2926080 w 2926080"/>
              <a:gd name="connsiteY4" fmla="*/ 10651 h 1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6080" h="1493091">
                <a:moveTo>
                  <a:pt x="0" y="1486753"/>
                </a:moveTo>
                <a:cubicBezTo>
                  <a:pt x="362493" y="1492196"/>
                  <a:pt x="624841" y="1517234"/>
                  <a:pt x="862149" y="1408377"/>
                </a:cubicBezTo>
                <a:cubicBezTo>
                  <a:pt x="1099457" y="1299520"/>
                  <a:pt x="1295401" y="1114463"/>
                  <a:pt x="1423852" y="833611"/>
                </a:cubicBezTo>
                <a:cubicBezTo>
                  <a:pt x="1552303" y="552759"/>
                  <a:pt x="1539241" y="252314"/>
                  <a:pt x="1789612" y="115154"/>
                </a:cubicBezTo>
                <a:cubicBezTo>
                  <a:pt x="2039983" y="-22006"/>
                  <a:pt x="2483031" y="-5678"/>
                  <a:pt x="2926080" y="106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093028" y="4591788"/>
            <a:ext cx="3069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5627914" y="3413728"/>
            <a:ext cx="0" cy="21945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フリーフォーム 12"/>
          <p:cNvSpPr/>
          <p:nvPr/>
        </p:nvSpPr>
        <p:spPr>
          <a:xfrm>
            <a:off x="4204063" y="3758177"/>
            <a:ext cx="2926080" cy="1493091"/>
          </a:xfrm>
          <a:custGeom>
            <a:avLst/>
            <a:gdLst>
              <a:gd name="connsiteX0" fmla="*/ 0 w 2952205"/>
              <a:gd name="connsiteY0" fmla="*/ 1447565 h 1478222"/>
              <a:gd name="connsiteX1" fmla="*/ 888274 w 2952205"/>
              <a:gd name="connsiteY1" fmla="*/ 1408377 h 1478222"/>
              <a:gd name="connsiteX2" fmla="*/ 1449977 w 2952205"/>
              <a:gd name="connsiteY2" fmla="*/ 833611 h 1478222"/>
              <a:gd name="connsiteX3" fmla="*/ 1815737 w 2952205"/>
              <a:gd name="connsiteY3" fmla="*/ 115154 h 1478222"/>
              <a:gd name="connsiteX4" fmla="*/ 2952205 w 2952205"/>
              <a:gd name="connsiteY4" fmla="*/ 10651 h 1478222"/>
              <a:gd name="connsiteX0" fmla="*/ 0 w 2952205"/>
              <a:gd name="connsiteY0" fmla="*/ 1447565 h 1478222"/>
              <a:gd name="connsiteX1" fmla="*/ 888274 w 2952205"/>
              <a:gd name="connsiteY1" fmla="*/ 1408377 h 1478222"/>
              <a:gd name="connsiteX2" fmla="*/ 1449977 w 2952205"/>
              <a:gd name="connsiteY2" fmla="*/ 833611 h 1478222"/>
              <a:gd name="connsiteX3" fmla="*/ 1815737 w 2952205"/>
              <a:gd name="connsiteY3" fmla="*/ 115154 h 1478222"/>
              <a:gd name="connsiteX4" fmla="*/ 2952205 w 2952205"/>
              <a:gd name="connsiteY4" fmla="*/ 10651 h 1478222"/>
              <a:gd name="connsiteX0" fmla="*/ 0 w 2926080"/>
              <a:gd name="connsiteY0" fmla="*/ 1486753 h 1504681"/>
              <a:gd name="connsiteX1" fmla="*/ 862149 w 2926080"/>
              <a:gd name="connsiteY1" fmla="*/ 1408377 h 1504681"/>
              <a:gd name="connsiteX2" fmla="*/ 1423852 w 2926080"/>
              <a:gd name="connsiteY2" fmla="*/ 833611 h 1504681"/>
              <a:gd name="connsiteX3" fmla="*/ 1789612 w 2926080"/>
              <a:gd name="connsiteY3" fmla="*/ 115154 h 1504681"/>
              <a:gd name="connsiteX4" fmla="*/ 2926080 w 2926080"/>
              <a:gd name="connsiteY4" fmla="*/ 10651 h 1504681"/>
              <a:gd name="connsiteX0" fmla="*/ 0 w 2926080"/>
              <a:gd name="connsiteY0" fmla="*/ 1486753 h 1493091"/>
              <a:gd name="connsiteX1" fmla="*/ 862149 w 2926080"/>
              <a:gd name="connsiteY1" fmla="*/ 1408377 h 1493091"/>
              <a:gd name="connsiteX2" fmla="*/ 1423852 w 2926080"/>
              <a:gd name="connsiteY2" fmla="*/ 833611 h 1493091"/>
              <a:gd name="connsiteX3" fmla="*/ 1789612 w 2926080"/>
              <a:gd name="connsiteY3" fmla="*/ 115154 h 1493091"/>
              <a:gd name="connsiteX4" fmla="*/ 2926080 w 2926080"/>
              <a:gd name="connsiteY4" fmla="*/ 10651 h 14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6080" h="1493091">
                <a:moveTo>
                  <a:pt x="0" y="1486753"/>
                </a:moveTo>
                <a:cubicBezTo>
                  <a:pt x="362493" y="1492196"/>
                  <a:pt x="624841" y="1517234"/>
                  <a:pt x="862149" y="1408377"/>
                </a:cubicBezTo>
                <a:cubicBezTo>
                  <a:pt x="1099457" y="1299520"/>
                  <a:pt x="1295401" y="1114463"/>
                  <a:pt x="1423852" y="833611"/>
                </a:cubicBezTo>
                <a:cubicBezTo>
                  <a:pt x="1552303" y="552759"/>
                  <a:pt x="1539241" y="252314"/>
                  <a:pt x="1789612" y="115154"/>
                </a:cubicBezTo>
                <a:cubicBezTo>
                  <a:pt x="2039983" y="-22006"/>
                  <a:pt x="2483031" y="-5678"/>
                  <a:pt x="2926080" y="1065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8014063" y="5251268"/>
            <a:ext cx="3069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9437914" y="3342081"/>
            <a:ext cx="0" cy="219456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8033657" y="3357154"/>
            <a:ext cx="3278777" cy="1894115"/>
          </a:xfrm>
          <a:custGeom>
            <a:avLst/>
            <a:gdLst>
              <a:gd name="connsiteX0" fmla="*/ 0 w 3278777"/>
              <a:gd name="connsiteY0" fmla="*/ 1894115 h 1894115"/>
              <a:gd name="connsiteX1" fmla="*/ 1410789 w 3278777"/>
              <a:gd name="connsiteY1" fmla="*/ 1894115 h 1894115"/>
              <a:gd name="connsiteX2" fmla="*/ 3004457 w 3278777"/>
              <a:gd name="connsiteY2" fmla="*/ 300447 h 1894115"/>
              <a:gd name="connsiteX3" fmla="*/ 3004457 w 3278777"/>
              <a:gd name="connsiteY3" fmla="*/ 300447 h 1894115"/>
              <a:gd name="connsiteX4" fmla="*/ 3278777 w 3278777"/>
              <a:gd name="connsiteY4" fmla="*/ 0 h 189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8777" h="1894115">
                <a:moveTo>
                  <a:pt x="0" y="1894115"/>
                </a:moveTo>
                <a:lnTo>
                  <a:pt x="1410789" y="1894115"/>
                </a:lnTo>
                <a:lnTo>
                  <a:pt x="3004457" y="300447"/>
                </a:lnTo>
                <a:lnTo>
                  <a:pt x="3004457" y="300447"/>
                </a:lnTo>
                <a:lnTo>
                  <a:pt x="3278777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38200" y="5536642"/>
            <a:ext cx="900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sigmoid</a:t>
            </a:r>
            <a:r>
              <a:rPr lang="ja-JP" altLang="en-US" dirty="0" smtClean="0"/>
              <a:t>（シグモイド）　　　　　　　　　</a:t>
            </a:r>
            <a:r>
              <a:rPr lang="en-US" altLang="ja-JP" dirty="0" err="1" smtClean="0"/>
              <a:t>tanh</a:t>
            </a:r>
            <a:r>
              <a:rPr lang="ja-JP" altLang="en-US" dirty="0" smtClean="0"/>
              <a:t>　　　　　　　　　　　　　　</a:t>
            </a:r>
            <a:r>
              <a:rPr lang="en-US" altLang="ja-JP" dirty="0" err="1" smtClean="0"/>
              <a:t>ReLU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88689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softmax</a:t>
            </a:r>
            <a:r>
              <a:rPr lang="ja-JP" altLang="en-US" dirty="0" smtClean="0"/>
              <a:t>関数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6283234" y="1825625"/>
                <a:ext cx="5070566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ja-JP" b="0" i="1" smtClean="0">
                              <a:latin typeface="Cambria Math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ja-JP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mr-IN" altLang="ja-JP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1" lang="en-US" altLang="ja-JP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kumimoji="1" lang="mr-IN" altLang="ja-JP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kumimoji="1" lang="mr-IN" altLang="ja-JP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ja-JP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 smtClean="0"/>
                  <a:t>変換の意味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出力を確率に変換する</a:t>
                </a:r>
                <a:endParaRPr lang="en-US" altLang="ja-JP" dirty="0" smtClean="0"/>
              </a:p>
              <a:p>
                <a:r>
                  <a:rPr lang="ja-JP" altLang="en-US" dirty="0" smtClean="0"/>
                  <a:t>出力</a:t>
                </a:r>
                <a:r>
                  <a:rPr lang="en-US" altLang="ja-JP" dirty="0" smtClean="0"/>
                  <a:t> y </a:t>
                </a:r>
                <a:r>
                  <a:rPr kumimoji="1" lang="ja-JP" altLang="en-US" dirty="0" smtClean="0"/>
                  <a:t>のうちもっとも大きな値をとるものが１に近く、それ以外は０に近い値となる。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実質的には</a:t>
                </a:r>
                <a:r>
                  <a:rPr kumimoji="1" lang="en-US" altLang="ja-JP" dirty="0" smtClean="0"/>
                  <a:t>Max</a:t>
                </a:r>
                <a:r>
                  <a:rPr kumimoji="1" lang="ja-JP" altLang="en-US" dirty="0" smtClean="0"/>
                  <a:t>演算に近い、しかし、連続関数であるので最急降下法が適用可能。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3234" y="1825625"/>
                <a:ext cx="5070566" cy="4351338"/>
              </a:xfrm>
              <a:blipFill rotWithShape="0">
                <a:blip r:embed="rId2"/>
                <a:stretch>
                  <a:fillRect l="-2163" r="-16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円/楕円 4"/>
          <p:cNvSpPr/>
          <p:nvPr/>
        </p:nvSpPr>
        <p:spPr>
          <a:xfrm>
            <a:off x="1358538" y="2076994"/>
            <a:ext cx="483325" cy="470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1358537" y="3104606"/>
            <a:ext cx="483325" cy="470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384655" y="5098869"/>
            <a:ext cx="483325" cy="470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3337556" y="2076994"/>
            <a:ext cx="483325" cy="470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3337555" y="3104606"/>
            <a:ext cx="483325" cy="470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/>
        </p:nvSpPr>
        <p:spPr>
          <a:xfrm>
            <a:off x="3363673" y="5098869"/>
            <a:ext cx="483325" cy="470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>
            <a:stCxn id="5" idx="6"/>
            <a:endCxn id="20" idx="2"/>
          </p:cNvCxnSpPr>
          <p:nvPr/>
        </p:nvCxnSpPr>
        <p:spPr>
          <a:xfrm>
            <a:off x="1841863" y="2312125"/>
            <a:ext cx="1495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1841861" y="3339737"/>
            <a:ext cx="1495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1867980" y="5399314"/>
            <a:ext cx="1495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>
            <a:off x="3820879" y="2312125"/>
            <a:ext cx="1495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>
            <a:off x="3820878" y="3339737"/>
            <a:ext cx="1495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3839367" y="5333999"/>
            <a:ext cx="1495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/>
          <p:cNvSpPr txBox="1"/>
          <p:nvPr/>
        </p:nvSpPr>
        <p:spPr>
          <a:xfrm>
            <a:off x="1864729" y="1921464"/>
            <a:ext cx="76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y1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772182" y="2968618"/>
            <a:ext cx="76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y2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875611" y="5044832"/>
            <a:ext cx="76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yn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800201" y="1934306"/>
            <a:ext cx="76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P1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3820878" y="2961134"/>
            <a:ext cx="76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P2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839367" y="4964667"/>
            <a:ext cx="76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Pn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03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62" y="1788796"/>
            <a:ext cx="9116014" cy="3083650"/>
          </a:xfrm>
          <a:prstGeom prst="rect">
            <a:avLst/>
          </a:prstGeom>
        </p:spPr>
      </p:pic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CNN(</a:t>
            </a:r>
            <a:r>
              <a:rPr kumimoji="1" lang="en-US" altLang="ja-JP" u="sng" dirty="0" smtClean="0"/>
              <a:t>C</a:t>
            </a:r>
            <a:r>
              <a:rPr kumimoji="1" lang="en-US" altLang="ja-JP" dirty="0" smtClean="0"/>
              <a:t>onvolution </a:t>
            </a:r>
            <a:r>
              <a:rPr kumimoji="1" lang="en-US" altLang="ja-JP" u="sng" dirty="0" smtClean="0"/>
              <a:t>N</a:t>
            </a:r>
            <a:r>
              <a:rPr kumimoji="1" lang="en-US" altLang="ja-JP" dirty="0" smtClean="0"/>
              <a:t>eural </a:t>
            </a:r>
            <a:r>
              <a:rPr kumimoji="1" lang="en-US" altLang="ja-JP" u="sng" dirty="0" smtClean="0"/>
              <a:t>N</a:t>
            </a:r>
            <a:r>
              <a:rPr kumimoji="1" lang="en-US" altLang="ja-JP" dirty="0" smtClean="0"/>
              <a:t>etwork)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06884" y="4872446"/>
            <a:ext cx="118984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畳み込み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40316" y="4871000"/>
            <a:ext cx="118984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畳み込み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403846" y="4871000"/>
            <a:ext cx="135194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プーリング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714680" y="4871633"/>
            <a:ext cx="135194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プーリング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フリーフォーム 17"/>
          <p:cNvSpPr/>
          <p:nvPr/>
        </p:nvSpPr>
        <p:spPr>
          <a:xfrm>
            <a:off x="3671889" y="1788796"/>
            <a:ext cx="1057274" cy="2228850"/>
          </a:xfrm>
          <a:custGeom>
            <a:avLst/>
            <a:gdLst>
              <a:gd name="connsiteX0" fmla="*/ 0 w 400050"/>
              <a:gd name="connsiteY0" fmla="*/ 0 h 2014538"/>
              <a:gd name="connsiteX1" fmla="*/ 400050 w 400050"/>
              <a:gd name="connsiteY1" fmla="*/ 528638 h 2014538"/>
              <a:gd name="connsiteX2" fmla="*/ 385762 w 400050"/>
              <a:gd name="connsiteY2" fmla="*/ 1228725 h 2014538"/>
              <a:gd name="connsiteX3" fmla="*/ 14287 w 400050"/>
              <a:gd name="connsiteY3" fmla="*/ 2014538 h 2014538"/>
              <a:gd name="connsiteX4" fmla="*/ 0 w 400050"/>
              <a:gd name="connsiteY4" fmla="*/ 0 h 2014538"/>
              <a:gd name="connsiteX0" fmla="*/ 89458 w 489508"/>
              <a:gd name="connsiteY0" fmla="*/ 562709 h 2577247"/>
              <a:gd name="connsiteX1" fmla="*/ 6429 w 489508"/>
              <a:gd name="connsiteY1" fmla="*/ 2273 h 2577247"/>
              <a:gd name="connsiteX2" fmla="*/ 489508 w 489508"/>
              <a:gd name="connsiteY2" fmla="*/ 1091347 h 2577247"/>
              <a:gd name="connsiteX3" fmla="*/ 475220 w 489508"/>
              <a:gd name="connsiteY3" fmla="*/ 1791434 h 2577247"/>
              <a:gd name="connsiteX4" fmla="*/ 103745 w 489508"/>
              <a:gd name="connsiteY4" fmla="*/ 2577247 h 2577247"/>
              <a:gd name="connsiteX5" fmla="*/ 89458 w 489508"/>
              <a:gd name="connsiteY5" fmla="*/ 562709 h 2577247"/>
              <a:gd name="connsiteX0" fmla="*/ 114974 w 515024"/>
              <a:gd name="connsiteY0" fmla="*/ 560436 h 2574974"/>
              <a:gd name="connsiteX1" fmla="*/ 31945 w 515024"/>
              <a:gd name="connsiteY1" fmla="*/ 0 h 2574974"/>
              <a:gd name="connsiteX2" fmla="*/ 515024 w 515024"/>
              <a:gd name="connsiteY2" fmla="*/ 1089074 h 2574974"/>
              <a:gd name="connsiteX3" fmla="*/ 500736 w 515024"/>
              <a:gd name="connsiteY3" fmla="*/ 1789161 h 2574974"/>
              <a:gd name="connsiteX4" fmla="*/ 129261 w 515024"/>
              <a:gd name="connsiteY4" fmla="*/ 2574974 h 2574974"/>
              <a:gd name="connsiteX5" fmla="*/ 114974 w 515024"/>
              <a:gd name="connsiteY5" fmla="*/ 560436 h 2574974"/>
              <a:gd name="connsiteX0" fmla="*/ 184245 w 584295"/>
              <a:gd name="connsiteY0" fmla="*/ 348379 h 2362917"/>
              <a:gd name="connsiteX1" fmla="*/ 25735 w 584295"/>
              <a:gd name="connsiteY1" fmla="*/ 0 h 2362917"/>
              <a:gd name="connsiteX2" fmla="*/ 584295 w 584295"/>
              <a:gd name="connsiteY2" fmla="*/ 877017 h 2362917"/>
              <a:gd name="connsiteX3" fmla="*/ 570007 w 584295"/>
              <a:gd name="connsiteY3" fmla="*/ 1577104 h 2362917"/>
              <a:gd name="connsiteX4" fmla="*/ 198532 w 584295"/>
              <a:gd name="connsiteY4" fmla="*/ 2362917 h 2362917"/>
              <a:gd name="connsiteX5" fmla="*/ 184245 w 584295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44272 w 558560"/>
              <a:gd name="connsiteY3" fmla="*/ 1577104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51820 w 558560"/>
              <a:gd name="connsiteY3" fmla="*/ 1774013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58510 w 558560"/>
              <a:gd name="connsiteY6" fmla="*/ 348379 h 236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560" h="2362917">
                <a:moveTo>
                  <a:pt x="158510" y="348379"/>
                </a:moveTo>
                <a:cubicBezTo>
                  <a:pt x="198767" y="393820"/>
                  <a:pt x="148446" y="424113"/>
                  <a:pt x="0" y="0"/>
                </a:cubicBezTo>
                <a:cubicBezTo>
                  <a:pt x="135866" y="217105"/>
                  <a:pt x="256635" y="343330"/>
                  <a:pt x="392501" y="560435"/>
                </a:cubicBezTo>
                <a:lnTo>
                  <a:pt x="558560" y="877017"/>
                </a:lnTo>
                <a:cubicBezTo>
                  <a:pt x="556313" y="1176016"/>
                  <a:pt x="554067" y="1475014"/>
                  <a:pt x="551820" y="1774013"/>
                </a:cubicBezTo>
                <a:lnTo>
                  <a:pt x="172797" y="2362917"/>
                </a:lnTo>
                <a:lnTo>
                  <a:pt x="158510" y="348379"/>
                </a:ln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フリーフォーム 18"/>
          <p:cNvSpPr/>
          <p:nvPr/>
        </p:nvSpPr>
        <p:spPr>
          <a:xfrm>
            <a:off x="6557925" y="2328163"/>
            <a:ext cx="1018135" cy="1150116"/>
          </a:xfrm>
          <a:custGeom>
            <a:avLst/>
            <a:gdLst>
              <a:gd name="connsiteX0" fmla="*/ 0 w 400050"/>
              <a:gd name="connsiteY0" fmla="*/ 0 h 2014538"/>
              <a:gd name="connsiteX1" fmla="*/ 400050 w 400050"/>
              <a:gd name="connsiteY1" fmla="*/ 528638 h 2014538"/>
              <a:gd name="connsiteX2" fmla="*/ 385762 w 400050"/>
              <a:gd name="connsiteY2" fmla="*/ 1228725 h 2014538"/>
              <a:gd name="connsiteX3" fmla="*/ 14287 w 400050"/>
              <a:gd name="connsiteY3" fmla="*/ 2014538 h 2014538"/>
              <a:gd name="connsiteX4" fmla="*/ 0 w 400050"/>
              <a:gd name="connsiteY4" fmla="*/ 0 h 2014538"/>
              <a:gd name="connsiteX0" fmla="*/ 89458 w 489508"/>
              <a:gd name="connsiteY0" fmla="*/ 562709 h 2577247"/>
              <a:gd name="connsiteX1" fmla="*/ 6429 w 489508"/>
              <a:gd name="connsiteY1" fmla="*/ 2273 h 2577247"/>
              <a:gd name="connsiteX2" fmla="*/ 489508 w 489508"/>
              <a:gd name="connsiteY2" fmla="*/ 1091347 h 2577247"/>
              <a:gd name="connsiteX3" fmla="*/ 475220 w 489508"/>
              <a:gd name="connsiteY3" fmla="*/ 1791434 h 2577247"/>
              <a:gd name="connsiteX4" fmla="*/ 103745 w 489508"/>
              <a:gd name="connsiteY4" fmla="*/ 2577247 h 2577247"/>
              <a:gd name="connsiteX5" fmla="*/ 89458 w 489508"/>
              <a:gd name="connsiteY5" fmla="*/ 562709 h 2577247"/>
              <a:gd name="connsiteX0" fmla="*/ 114974 w 515024"/>
              <a:gd name="connsiteY0" fmla="*/ 560436 h 2574974"/>
              <a:gd name="connsiteX1" fmla="*/ 31945 w 515024"/>
              <a:gd name="connsiteY1" fmla="*/ 0 h 2574974"/>
              <a:gd name="connsiteX2" fmla="*/ 515024 w 515024"/>
              <a:gd name="connsiteY2" fmla="*/ 1089074 h 2574974"/>
              <a:gd name="connsiteX3" fmla="*/ 500736 w 515024"/>
              <a:gd name="connsiteY3" fmla="*/ 1789161 h 2574974"/>
              <a:gd name="connsiteX4" fmla="*/ 129261 w 515024"/>
              <a:gd name="connsiteY4" fmla="*/ 2574974 h 2574974"/>
              <a:gd name="connsiteX5" fmla="*/ 114974 w 515024"/>
              <a:gd name="connsiteY5" fmla="*/ 560436 h 2574974"/>
              <a:gd name="connsiteX0" fmla="*/ 184245 w 584295"/>
              <a:gd name="connsiteY0" fmla="*/ 348379 h 2362917"/>
              <a:gd name="connsiteX1" fmla="*/ 25735 w 584295"/>
              <a:gd name="connsiteY1" fmla="*/ 0 h 2362917"/>
              <a:gd name="connsiteX2" fmla="*/ 584295 w 584295"/>
              <a:gd name="connsiteY2" fmla="*/ 877017 h 2362917"/>
              <a:gd name="connsiteX3" fmla="*/ 570007 w 584295"/>
              <a:gd name="connsiteY3" fmla="*/ 1577104 h 2362917"/>
              <a:gd name="connsiteX4" fmla="*/ 198532 w 584295"/>
              <a:gd name="connsiteY4" fmla="*/ 2362917 h 2362917"/>
              <a:gd name="connsiteX5" fmla="*/ 184245 w 584295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44272 w 558560"/>
              <a:gd name="connsiteY3" fmla="*/ 1577104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558560 w 558560"/>
              <a:gd name="connsiteY2" fmla="*/ 877017 h 2362917"/>
              <a:gd name="connsiteX3" fmla="*/ 551820 w 558560"/>
              <a:gd name="connsiteY3" fmla="*/ 1774013 h 2362917"/>
              <a:gd name="connsiteX4" fmla="*/ 172797 w 558560"/>
              <a:gd name="connsiteY4" fmla="*/ 2362917 h 2362917"/>
              <a:gd name="connsiteX5" fmla="*/ 158510 w 558560"/>
              <a:gd name="connsiteY5" fmla="*/ 348379 h 2362917"/>
              <a:gd name="connsiteX0" fmla="*/ 158510 w 558560"/>
              <a:gd name="connsiteY0" fmla="*/ 348379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58510 w 558560"/>
              <a:gd name="connsiteY6" fmla="*/ 348379 h 2362917"/>
              <a:gd name="connsiteX0" fmla="*/ 196104 w 558560"/>
              <a:gd name="connsiteY0" fmla="*/ 767634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96104 w 558560"/>
              <a:gd name="connsiteY6" fmla="*/ 767634 h 2362917"/>
              <a:gd name="connsiteX0" fmla="*/ 196104 w 558560"/>
              <a:gd name="connsiteY0" fmla="*/ 767634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96104 w 558560"/>
              <a:gd name="connsiteY6" fmla="*/ 767634 h 2362917"/>
              <a:gd name="connsiteX0" fmla="*/ 196104 w 558560"/>
              <a:gd name="connsiteY0" fmla="*/ 767634 h 2362917"/>
              <a:gd name="connsiteX1" fmla="*/ 0 w 558560"/>
              <a:gd name="connsiteY1" fmla="*/ 0 h 2362917"/>
              <a:gd name="connsiteX2" fmla="*/ 392501 w 558560"/>
              <a:gd name="connsiteY2" fmla="*/ 560435 h 2362917"/>
              <a:gd name="connsiteX3" fmla="*/ 558560 w 558560"/>
              <a:gd name="connsiteY3" fmla="*/ 877017 h 2362917"/>
              <a:gd name="connsiteX4" fmla="*/ 551820 w 558560"/>
              <a:gd name="connsiteY4" fmla="*/ 1774013 h 2362917"/>
              <a:gd name="connsiteX5" fmla="*/ 172797 w 558560"/>
              <a:gd name="connsiteY5" fmla="*/ 2362917 h 2362917"/>
              <a:gd name="connsiteX6" fmla="*/ 196104 w 558560"/>
              <a:gd name="connsiteY6" fmla="*/ 767634 h 2362917"/>
              <a:gd name="connsiteX0" fmla="*/ 196104 w 558560"/>
              <a:gd name="connsiteY0" fmla="*/ 767634 h 2377628"/>
              <a:gd name="connsiteX1" fmla="*/ 0 w 558560"/>
              <a:gd name="connsiteY1" fmla="*/ 0 h 2377628"/>
              <a:gd name="connsiteX2" fmla="*/ 392501 w 558560"/>
              <a:gd name="connsiteY2" fmla="*/ 560435 h 2377628"/>
              <a:gd name="connsiteX3" fmla="*/ 558560 w 558560"/>
              <a:gd name="connsiteY3" fmla="*/ 877017 h 2377628"/>
              <a:gd name="connsiteX4" fmla="*/ 551820 w 558560"/>
              <a:gd name="connsiteY4" fmla="*/ 1774013 h 2377628"/>
              <a:gd name="connsiteX5" fmla="*/ 197233 w 558560"/>
              <a:gd name="connsiteY5" fmla="*/ 2377628 h 2377628"/>
              <a:gd name="connsiteX6" fmla="*/ 196104 w 558560"/>
              <a:gd name="connsiteY6" fmla="*/ 767634 h 2377628"/>
              <a:gd name="connsiteX0" fmla="*/ 196104 w 558560"/>
              <a:gd name="connsiteY0" fmla="*/ 767634 h 2377628"/>
              <a:gd name="connsiteX1" fmla="*/ 0 w 558560"/>
              <a:gd name="connsiteY1" fmla="*/ 0 h 2377628"/>
              <a:gd name="connsiteX2" fmla="*/ 392501 w 558560"/>
              <a:gd name="connsiteY2" fmla="*/ 560435 h 2377628"/>
              <a:gd name="connsiteX3" fmla="*/ 558560 w 558560"/>
              <a:gd name="connsiteY3" fmla="*/ 877017 h 2377628"/>
              <a:gd name="connsiteX4" fmla="*/ 536782 w 558560"/>
              <a:gd name="connsiteY4" fmla="*/ 1913766 h 2377628"/>
              <a:gd name="connsiteX5" fmla="*/ 197233 w 558560"/>
              <a:gd name="connsiteY5" fmla="*/ 2377628 h 2377628"/>
              <a:gd name="connsiteX6" fmla="*/ 196104 w 558560"/>
              <a:gd name="connsiteY6" fmla="*/ 767634 h 2377628"/>
              <a:gd name="connsiteX0" fmla="*/ 196104 w 537883"/>
              <a:gd name="connsiteY0" fmla="*/ 767634 h 2377628"/>
              <a:gd name="connsiteX1" fmla="*/ 0 w 537883"/>
              <a:gd name="connsiteY1" fmla="*/ 0 h 2377628"/>
              <a:gd name="connsiteX2" fmla="*/ 392501 w 537883"/>
              <a:gd name="connsiteY2" fmla="*/ 560435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196104 w 537883"/>
              <a:gd name="connsiteY6" fmla="*/ 767634 h 2377628"/>
              <a:gd name="connsiteX0" fmla="*/ 196104 w 537883"/>
              <a:gd name="connsiteY0" fmla="*/ 767634 h 2377628"/>
              <a:gd name="connsiteX1" fmla="*/ 0 w 537883"/>
              <a:gd name="connsiteY1" fmla="*/ 0 h 2377628"/>
              <a:gd name="connsiteX2" fmla="*/ 384982 w 537883"/>
              <a:gd name="connsiteY2" fmla="*/ 280931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196104 w 537883"/>
              <a:gd name="connsiteY6" fmla="*/ 767634 h 2377628"/>
              <a:gd name="connsiteX0" fmla="*/ 196104 w 537883"/>
              <a:gd name="connsiteY0" fmla="*/ 767634 h 2377628"/>
              <a:gd name="connsiteX1" fmla="*/ 0 w 537883"/>
              <a:gd name="connsiteY1" fmla="*/ 0 h 2377628"/>
              <a:gd name="connsiteX2" fmla="*/ 384982 w 537883"/>
              <a:gd name="connsiteY2" fmla="*/ 280931 h 2377628"/>
              <a:gd name="connsiteX3" fmla="*/ 537883 w 537883"/>
              <a:gd name="connsiteY3" fmla="*/ 854950 h 2377628"/>
              <a:gd name="connsiteX4" fmla="*/ 536782 w 537883"/>
              <a:gd name="connsiteY4" fmla="*/ 1913766 h 2377628"/>
              <a:gd name="connsiteX5" fmla="*/ 197233 w 537883"/>
              <a:gd name="connsiteY5" fmla="*/ 2377628 h 2377628"/>
              <a:gd name="connsiteX6" fmla="*/ 196104 w 537883"/>
              <a:gd name="connsiteY6" fmla="*/ 767634 h 237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7883" h="2377628">
                <a:moveTo>
                  <a:pt x="196104" y="767634"/>
                </a:moveTo>
                <a:cubicBezTo>
                  <a:pt x="234482" y="974894"/>
                  <a:pt x="148446" y="424113"/>
                  <a:pt x="0" y="0"/>
                </a:cubicBezTo>
                <a:cubicBezTo>
                  <a:pt x="135866" y="217105"/>
                  <a:pt x="237838" y="218288"/>
                  <a:pt x="384982" y="280931"/>
                </a:cubicBezTo>
                <a:lnTo>
                  <a:pt x="537883" y="854950"/>
                </a:lnTo>
                <a:cubicBezTo>
                  <a:pt x="535636" y="1153949"/>
                  <a:pt x="539029" y="1614767"/>
                  <a:pt x="536782" y="1913766"/>
                </a:cubicBezTo>
                <a:lnTo>
                  <a:pt x="197233" y="2377628"/>
                </a:lnTo>
                <a:cubicBezTo>
                  <a:pt x="196857" y="1840963"/>
                  <a:pt x="196480" y="1304299"/>
                  <a:pt x="196104" y="767634"/>
                </a:cubicBezTo>
                <a:close/>
              </a:path>
            </a:pathLst>
          </a:cu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8373750" y="4882910"/>
            <a:ext cx="770252" cy="30777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全結合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9190924" y="4882910"/>
            <a:ext cx="770252" cy="30777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latin typeface="Meiryo" charset="-128"/>
                <a:ea typeface="Meiryo" charset="-128"/>
                <a:cs typeface="Meiryo" charset="-128"/>
              </a:rPr>
              <a:t>全結合</a:t>
            </a:r>
            <a:endParaRPr kumimoji="1" lang="ja-JP" altLang="en-US" sz="14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910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09757" y="313470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層バックプロパゲーションネット</a:t>
            </a:r>
            <a:endParaRPr kumimoji="1" lang="ja-JP" altLang="en-US" dirty="0"/>
          </a:p>
        </p:txBody>
      </p:sp>
      <p:sp>
        <p:nvSpPr>
          <p:cNvPr id="4" name="フリーフォーム 3"/>
          <p:cNvSpPr/>
          <p:nvPr/>
        </p:nvSpPr>
        <p:spPr>
          <a:xfrm>
            <a:off x="1858731" y="2305239"/>
            <a:ext cx="1423851" cy="3291840"/>
          </a:xfrm>
          <a:custGeom>
            <a:avLst/>
            <a:gdLst>
              <a:gd name="connsiteX0" fmla="*/ 0 w 1423851"/>
              <a:gd name="connsiteY0" fmla="*/ 0 h 3291840"/>
              <a:gd name="connsiteX1" fmla="*/ 1384663 w 1423851"/>
              <a:gd name="connsiteY1" fmla="*/ 783772 h 3291840"/>
              <a:gd name="connsiteX2" fmla="*/ 1423851 w 1423851"/>
              <a:gd name="connsiteY2" fmla="*/ 3291840 h 3291840"/>
              <a:gd name="connsiteX3" fmla="*/ 104503 w 1423851"/>
              <a:gd name="connsiteY3" fmla="*/ 2220686 h 3291840"/>
              <a:gd name="connsiteX4" fmla="*/ 0 w 1423851"/>
              <a:gd name="connsiteY4" fmla="*/ 0 h 3291840"/>
              <a:gd name="connsiteX0" fmla="*/ 0 w 1423851"/>
              <a:gd name="connsiteY0" fmla="*/ 0 h 3291840"/>
              <a:gd name="connsiteX1" fmla="*/ 1384663 w 1423851"/>
              <a:gd name="connsiteY1" fmla="*/ 783772 h 3291840"/>
              <a:gd name="connsiteX2" fmla="*/ 1423851 w 1423851"/>
              <a:gd name="connsiteY2" fmla="*/ 3291840 h 3291840"/>
              <a:gd name="connsiteX3" fmla="*/ 13063 w 1423851"/>
              <a:gd name="connsiteY3" fmla="*/ 2220686 h 3291840"/>
              <a:gd name="connsiteX4" fmla="*/ 0 w 1423851"/>
              <a:gd name="connsiteY4" fmla="*/ 0 h 3291840"/>
              <a:gd name="connsiteX0" fmla="*/ 0 w 1423851"/>
              <a:gd name="connsiteY0" fmla="*/ 0 h 3291840"/>
              <a:gd name="connsiteX1" fmla="*/ 1384663 w 1423851"/>
              <a:gd name="connsiteY1" fmla="*/ 783772 h 3291840"/>
              <a:gd name="connsiteX2" fmla="*/ 1423851 w 1423851"/>
              <a:gd name="connsiteY2" fmla="*/ 3291840 h 3291840"/>
              <a:gd name="connsiteX3" fmla="*/ 65314 w 1423851"/>
              <a:gd name="connsiteY3" fmla="*/ 2325189 h 3291840"/>
              <a:gd name="connsiteX4" fmla="*/ 0 w 1423851"/>
              <a:gd name="connsiteY4" fmla="*/ 0 h 3291840"/>
              <a:gd name="connsiteX0" fmla="*/ 1256 w 1425107"/>
              <a:gd name="connsiteY0" fmla="*/ 0 h 3291840"/>
              <a:gd name="connsiteX1" fmla="*/ 1385919 w 1425107"/>
              <a:gd name="connsiteY1" fmla="*/ 783772 h 3291840"/>
              <a:gd name="connsiteX2" fmla="*/ 1425107 w 1425107"/>
              <a:gd name="connsiteY2" fmla="*/ 3291840 h 3291840"/>
              <a:gd name="connsiteX3" fmla="*/ 1256 w 1425107"/>
              <a:gd name="connsiteY3" fmla="*/ 2325189 h 3291840"/>
              <a:gd name="connsiteX4" fmla="*/ 1256 w 1425107"/>
              <a:gd name="connsiteY4" fmla="*/ 0 h 3291840"/>
              <a:gd name="connsiteX0" fmla="*/ 0 w 1423851"/>
              <a:gd name="connsiteY0" fmla="*/ 0 h 3291840"/>
              <a:gd name="connsiteX1" fmla="*/ 1384663 w 1423851"/>
              <a:gd name="connsiteY1" fmla="*/ 783772 h 3291840"/>
              <a:gd name="connsiteX2" fmla="*/ 1423851 w 1423851"/>
              <a:gd name="connsiteY2" fmla="*/ 3291840 h 3291840"/>
              <a:gd name="connsiteX3" fmla="*/ 13062 w 1423851"/>
              <a:gd name="connsiteY3" fmla="*/ 2351315 h 3291840"/>
              <a:gd name="connsiteX4" fmla="*/ 0 w 1423851"/>
              <a:gd name="connsiteY4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851" h="3291840">
                <a:moveTo>
                  <a:pt x="0" y="0"/>
                </a:moveTo>
                <a:lnTo>
                  <a:pt x="1384663" y="783772"/>
                </a:lnTo>
                <a:lnTo>
                  <a:pt x="1423851" y="3291840"/>
                </a:lnTo>
                <a:lnTo>
                  <a:pt x="13062" y="2351315"/>
                </a:lnTo>
                <a:cubicBezTo>
                  <a:pt x="8708" y="1611086"/>
                  <a:pt x="4354" y="740229"/>
                  <a:pt x="0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図形グループ 39"/>
          <p:cNvGrpSpPr/>
          <p:nvPr/>
        </p:nvGrpSpPr>
        <p:grpSpPr>
          <a:xfrm>
            <a:off x="4654731" y="2443283"/>
            <a:ext cx="431075" cy="2325185"/>
            <a:chOff x="4504509" y="2017330"/>
            <a:chExt cx="431075" cy="2325185"/>
          </a:xfrm>
        </p:grpSpPr>
        <p:sp>
          <p:nvSpPr>
            <p:cNvPr id="19" name="円/楕円 18"/>
            <p:cNvSpPr/>
            <p:nvPr/>
          </p:nvSpPr>
          <p:spPr>
            <a:xfrm>
              <a:off x="4504509" y="2017330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4504509" y="2598627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4504509" y="3179920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4504509" y="3761218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1" name="図形グループ 40"/>
          <p:cNvGrpSpPr/>
          <p:nvPr/>
        </p:nvGrpSpPr>
        <p:grpSpPr>
          <a:xfrm>
            <a:off x="5070568" y="2697118"/>
            <a:ext cx="431075" cy="2325185"/>
            <a:chOff x="4948647" y="2017329"/>
            <a:chExt cx="431075" cy="2325185"/>
          </a:xfrm>
        </p:grpSpPr>
        <p:sp>
          <p:nvSpPr>
            <p:cNvPr id="20" name="円/楕円 19"/>
            <p:cNvSpPr/>
            <p:nvPr/>
          </p:nvSpPr>
          <p:spPr>
            <a:xfrm>
              <a:off x="4948647" y="2017329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/>
          </p:nvSpPr>
          <p:spPr>
            <a:xfrm>
              <a:off x="4948647" y="2598626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4948647" y="3179919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円/楕円 35"/>
            <p:cNvSpPr/>
            <p:nvPr/>
          </p:nvSpPr>
          <p:spPr>
            <a:xfrm>
              <a:off x="4948647" y="3761217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図形グループ 41"/>
          <p:cNvGrpSpPr/>
          <p:nvPr/>
        </p:nvGrpSpPr>
        <p:grpSpPr>
          <a:xfrm>
            <a:off x="5486405" y="2934025"/>
            <a:ext cx="431075" cy="2325185"/>
            <a:chOff x="5392785" y="2017327"/>
            <a:chExt cx="431075" cy="2325185"/>
          </a:xfrm>
        </p:grpSpPr>
        <p:sp>
          <p:nvSpPr>
            <p:cNvPr id="21" name="円/楕円 20"/>
            <p:cNvSpPr/>
            <p:nvPr/>
          </p:nvSpPr>
          <p:spPr>
            <a:xfrm>
              <a:off x="5392785" y="2017327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26"/>
            <p:cNvSpPr/>
            <p:nvPr/>
          </p:nvSpPr>
          <p:spPr>
            <a:xfrm>
              <a:off x="5392785" y="2598624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5392785" y="3179917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/>
          </p:nvSpPr>
          <p:spPr>
            <a:xfrm>
              <a:off x="5392785" y="3761215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5902242" y="3170113"/>
            <a:ext cx="431075" cy="2325185"/>
            <a:chOff x="5836923" y="2017326"/>
            <a:chExt cx="431075" cy="2325185"/>
          </a:xfrm>
        </p:grpSpPr>
        <p:sp>
          <p:nvSpPr>
            <p:cNvPr id="22" name="円/楕円 21"/>
            <p:cNvSpPr/>
            <p:nvPr/>
          </p:nvSpPr>
          <p:spPr>
            <a:xfrm>
              <a:off x="5836923" y="2017326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836923" y="2598623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5836923" y="3179916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/>
          </p:nvSpPr>
          <p:spPr>
            <a:xfrm>
              <a:off x="5836923" y="3761214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図形グループ 43"/>
          <p:cNvGrpSpPr/>
          <p:nvPr/>
        </p:nvGrpSpPr>
        <p:grpSpPr>
          <a:xfrm>
            <a:off x="7940079" y="3188824"/>
            <a:ext cx="431075" cy="1743887"/>
            <a:chOff x="5836923" y="2017326"/>
            <a:chExt cx="431075" cy="1743887"/>
          </a:xfrm>
        </p:grpSpPr>
        <p:sp>
          <p:nvSpPr>
            <p:cNvPr id="45" name="円/楕円 44"/>
            <p:cNvSpPr/>
            <p:nvPr/>
          </p:nvSpPr>
          <p:spPr>
            <a:xfrm>
              <a:off x="5836923" y="2017326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5836923" y="2598623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/>
          </p:nvSpPr>
          <p:spPr>
            <a:xfrm>
              <a:off x="5836923" y="3179916"/>
              <a:ext cx="431075" cy="5812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9" name="テキスト ボックス 48"/>
          <p:cNvSpPr txBox="1"/>
          <p:nvPr/>
        </p:nvSpPr>
        <p:spPr>
          <a:xfrm>
            <a:off x="2230481" y="5518887"/>
            <a:ext cx="1600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3072</a:t>
            </a:r>
          </a:p>
          <a:p>
            <a:r>
              <a:rPr kumimoji="1" lang="ja-JP" altLang="en-US" sz="1200" dirty="0" smtClean="0"/>
              <a:t>（３</a:t>
            </a:r>
            <a:r>
              <a:rPr kumimoji="1" lang="en-US" altLang="ja-JP" sz="1200" dirty="0" smtClean="0"/>
              <a:t>×</a:t>
            </a:r>
            <a:r>
              <a:rPr lang="ja-JP" altLang="en-US" sz="1200" dirty="0" smtClean="0"/>
              <a:t>３２</a:t>
            </a:r>
            <a:r>
              <a:rPr lang="en-US" altLang="ja-JP" sz="1200" dirty="0"/>
              <a:t> ×</a:t>
            </a:r>
            <a:r>
              <a:rPr lang="ja-JP" altLang="en-US" sz="1200" dirty="0" smtClean="0"/>
              <a:t>３２）</a:t>
            </a:r>
            <a:endParaRPr kumimoji="1" lang="ja-JP" altLang="en-US" sz="1200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151125" y="5572025"/>
            <a:ext cx="160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１６</a:t>
            </a:r>
            <a:endParaRPr lang="en-US" altLang="ja-JP" dirty="0" smtClean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852964" y="5572025"/>
            <a:ext cx="160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３</a:t>
            </a:r>
            <a:endParaRPr lang="en-US" altLang="ja-JP" dirty="0" smtClean="0"/>
          </a:p>
        </p:txBody>
      </p:sp>
      <p:grpSp>
        <p:nvGrpSpPr>
          <p:cNvPr id="85" name="図形グループ 84"/>
          <p:cNvGrpSpPr/>
          <p:nvPr/>
        </p:nvGrpSpPr>
        <p:grpSpPr>
          <a:xfrm>
            <a:off x="6416055" y="3006627"/>
            <a:ext cx="1447810" cy="2347313"/>
            <a:chOff x="6039394" y="2562330"/>
            <a:chExt cx="1447810" cy="2347313"/>
          </a:xfrm>
        </p:grpSpPr>
        <p:cxnSp>
          <p:nvCxnSpPr>
            <p:cNvPr id="53" name="直線矢印コネクタ 52"/>
            <p:cNvCxnSpPr/>
            <p:nvPr/>
          </p:nvCxnSpPr>
          <p:spPr>
            <a:xfrm>
              <a:off x="6096000" y="3670324"/>
              <a:ext cx="13912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/>
            <p:nvPr/>
          </p:nvCxnSpPr>
          <p:spPr>
            <a:xfrm flipV="1">
              <a:off x="6096000" y="3260378"/>
              <a:ext cx="1299767" cy="1372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/>
            <p:nvPr/>
          </p:nvCxnSpPr>
          <p:spPr>
            <a:xfrm>
              <a:off x="6096000" y="2930006"/>
              <a:ext cx="1391204" cy="1260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矢印コネクタ 57"/>
            <p:cNvCxnSpPr/>
            <p:nvPr/>
          </p:nvCxnSpPr>
          <p:spPr>
            <a:xfrm>
              <a:off x="6039394" y="2562330"/>
              <a:ext cx="1267108" cy="348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矢印コネクタ 61"/>
            <p:cNvCxnSpPr/>
            <p:nvPr/>
          </p:nvCxnSpPr>
          <p:spPr>
            <a:xfrm flipV="1">
              <a:off x="6048108" y="4397078"/>
              <a:ext cx="1439096" cy="512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/>
            <p:cNvCxnSpPr/>
            <p:nvPr/>
          </p:nvCxnSpPr>
          <p:spPr>
            <a:xfrm>
              <a:off x="6048108" y="2716587"/>
              <a:ext cx="1312803" cy="812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矢印コネクタ 67"/>
            <p:cNvCxnSpPr/>
            <p:nvPr/>
          </p:nvCxnSpPr>
          <p:spPr>
            <a:xfrm flipV="1">
              <a:off x="6096000" y="3869522"/>
              <a:ext cx="1291053" cy="888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/>
            <p:cNvCxnSpPr/>
            <p:nvPr/>
          </p:nvCxnSpPr>
          <p:spPr>
            <a:xfrm flipV="1">
              <a:off x="6096000" y="3051824"/>
              <a:ext cx="1291053" cy="467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6096000" y="4100074"/>
              <a:ext cx="1291053" cy="1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図形グループ 85"/>
          <p:cNvGrpSpPr/>
          <p:nvPr/>
        </p:nvGrpSpPr>
        <p:grpSpPr>
          <a:xfrm>
            <a:off x="3309265" y="2934025"/>
            <a:ext cx="1447810" cy="2347313"/>
            <a:chOff x="6039394" y="2562330"/>
            <a:chExt cx="1447810" cy="2347313"/>
          </a:xfrm>
        </p:grpSpPr>
        <p:cxnSp>
          <p:nvCxnSpPr>
            <p:cNvPr id="87" name="直線矢印コネクタ 86"/>
            <p:cNvCxnSpPr/>
            <p:nvPr/>
          </p:nvCxnSpPr>
          <p:spPr>
            <a:xfrm>
              <a:off x="6096000" y="3670324"/>
              <a:ext cx="13912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V="1">
              <a:off x="6096000" y="3260378"/>
              <a:ext cx="1299767" cy="13727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矢印コネクタ 88"/>
            <p:cNvCxnSpPr/>
            <p:nvPr/>
          </p:nvCxnSpPr>
          <p:spPr>
            <a:xfrm>
              <a:off x="6096000" y="2930006"/>
              <a:ext cx="1391204" cy="1260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矢印コネクタ 89"/>
            <p:cNvCxnSpPr/>
            <p:nvPr/>
          </p:nvCxnSpPr>
          <p:spPr>
            <a:xfrm>
              <a:off x="6039394" y="2562330"/>
              <a:ext cx="1267108" cy="348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矢印コネクタ 90"/>
            <p:cNvCxnSpPr/>
            <p:nvPr/>
          </p:nvCxnSpPr>
          <p:spPr>
            <a:xfrm flipV="1">
              <a:off x="6048108" y="4397078"/>
              <a:ext cx="1439096" cy="512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矢印コネクタ 91"/>
            <p:cNvCxnSpPr/>
            <p:nvPr/>
          </p:nvCxnSpPr>
          <p:spPr>
            <a:xfrm>
              <a:off x="6048108" y="2716587"/>
              <a:ext cx="1312803" cy="8124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/>
            <p:cNvCxnSpPr/>
            <p:nvPr/>
          </p:nvCxnSpPr>
          <p:spPr>
            <a:xfrm flipV="1">
              <a:off x="6096000" y="3869522"/>
              <a:ext cx="1291053" cy="888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矢印コネクタ 93"/>
            <p:cNvCxnSpPr/>
            <p:nvPr/>
          </p:nvCxnSpPr>
          <p:spPr>
            <a:xfrm flipV="1">
              <a:off x="6096000" y="3051824"/>
              <a:ext cx="1291053" cy="467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矢印コネクタ 94"/>
            <p:cNvCxnSpPr/>
            <p:nvPr/>
          </p:nvCxnSpPr>
          <p:spPr>
            <a:xfrm>
              <a:off x="6096000" y="4100074"/>
              <a:ext cx="1291053" cy="138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図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304" y="1260899"/>
            <a:ext cx="3031127" cy="19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08066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300</Words>
  <Application>Microsoft Macintosh PowerPoint</Application>
  <PresentationFormat>ワイド画面</PresentationFormat>
  <Paragraphs>54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Cambria Math</vt:lpstr>
      <vt:lpstr>Mangal</vt:lpstr>
      <vt:lpstr>Meiryo</vt:lpstr>
      <vt:lpstr>Yu Gothic</vt:lpstr>
      <vt:lpstr>Yu Gothic Light</vt:lpstr>
      <vt:lpstr>Arial</vt:lpstr>
      <vt:lpstr>ホワイト</vt:lpstr>
      <vt:lpstr>CNN</vt:lpstr>
      <vt:lpstr>畳み込み</vt:lpstr>
      <vt:lpstr>Max Pooling</vt:lpstr>
      <vt:lpstr>dropout</vt:lpstr>
      <vt:lpstr>Batch Normalization</vt:lpstr>
      <vt:lpstr>活性化関数</vt:lpstr>
      <vt:lpstr>softmax関数</vt:lpstr>
      <vt:lpstr>CNN(Convolution Neural Network)</vt:lpstr>
      <vt:lpstr>3層バックプロパゲーションネット</vt:lpstr>
      <vt:lpstr>より深いCNN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淡誠一郎</dc:creator>
  <cp:lastModifiedBy>淡誠一郎</cp:lastModifiedBy>
  <cp:revision>19</cp:revision>
  <dcterms:created xsi:type="dcterms:W3CDTF">2017-11-08T05:51:52Z</dcterms:created>
  <dcterms:modified xsi:type="dcterms:W3CDTF">2017-11-08T09:32:25Z</dcterms:modified>
</cp:coreProperties>
</file>